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88" r:id="rId4"/>
    <p:sldId id="289" r:id="rId5"/>
    <p:sldId id="283" r:id="rId6"/>
    <p:sldId id="284" r:id="rId7"/>
    <p:sldId id="297" r:id="rId8"/>
    <p:sldId id="298" r:id="rId9"/>
    <p:sldId id="299" r:id="rId10"/>
    <p:sldId id="285" r:id="rId11"/>
    <p:sldId id="292" r:id="rId12"/>
    <p:sldId id="291" r:id="rId13"/>
    <p:sldId id="293" r:id="rId14"/>
    <p:sldId id="294" r:id="rId15"/>
    <p:sldId id="286" r:id="rId16"/>
    <p:sldId id="296" r:id="rId17"/>
    <p:sldId id="300" r:id="rId18"/>
    <p:sldId id="301" r:id="rId19"/>
    <p:sldId id="259" r:id="rId20"/>
    <p:sldId id="260" r:id="rId21"/>
    <p:sldId id="261" r:id="rId22"/>
    <p:sldId id="256" r:id="rId23"/>
    <p:sldId id="262" r:id="rId24"/>
    <p:sldId id="267" r:id="rId25"/>
    <p:sldId id="263" r:id="rId26"/>
    <p:sldId id="268" r:id="rId27"/>
    <p:sldId id="269" r:id="rId28"/>
  </p:sldIdLst>
  <p:sldSz cx="18288000" cy="10287000"/>
  <p:notesSz cx="6858000" cy="9144000"/>
  <p:embeddedFontLst>
    <p:embeddedFont>
      <p:font typeface="Baskerville Old Face" panose="02020602080505020303" pitchFamily="18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sto MT" panose="02040603050505030304" pitchFamily="18" charset="0"/>
      <p:regular r:id="rId35"/>
      <p:bold r:id="rId36"/>
      <p:italic r:id="rId37"/>
      <p:boldItalic r:id="rId38"/>
    </p:embeddedFont>
    <p:embeddedFont>
      <p:font typeface="Kollektif" panose="020B0604020202020204" charset="0"/>
      <p:regular r:id="rId39"/>
    </p:embeddedFont>
    <p:embeddedFont>
      <p:font typeface="Kollektif Italics" panose="020B0604020202020204" charset="0"/>
      <p:regular r:id="rId40"/>
    </p:embeddedFont>
    <p:embeddedFont>
      <p:font typeface="League Spartan" panose="020B0604020202020204" charset="0"/>
      <p:regular r:id="rId41"/>
    </p:embeddedFont>
    <p:embeddedFont>
      <p:font typeface="Montserrat" panose="020B0604020202020204" charset="0"/>
      <p:regular r:id="rId42"/>
    </p:embeddedFont>
    <p:embeddedFont>
      <p:font typeface="Montserrat Bold" panose="020B0604020202020204" charset="0"/>
      <p:regular r:id="rId43"/>
    </p:embeddedFont>
    <p:embeddedFont>
      <p:font typeface="Montserrat Classic" panose="020B0604020202020204" charset="0"/>
      <p:regular r:id="rId44"/>
    </p:embeddedFont>
    <p:embeddedFont>
      <p:font typeface="Montserrat Classic Bold" panose="020B0604020202020204" charset="0"/>
      <p:regular r:id="rId45"/>
    </p:embeddedFont>
    <p:embeddedFont>
      <p:font typeface="Montserrat Semi-Bold Bold" panose="020B0604020202020204" charset="0"/>
      <p:regular r:id="rId46"/>
    </p:embeddedFont>
    <p:embeddedFont>
      <p:font typeface="Poor Richard" panose="02080502050505020702" pitchFamily="18" charset="0"/>
      <p:regular r:id="rId47"/>
    </p:embeddedFont>
    <p:embeddedFont>
      <p:font typeface="Rockwell" panose="02060603020205020403" pitchFamily="18" charset="0"/>
      <p:regular r:id="rId48"/>
      <p:bold r:id="rId49"/>
      <p:italic r:id="rId50"/>
      <p:boldItalic r:id="rId51"/>
    </p:embeddedFont>
    <p:embeddedFont>
      <p:font typeface="Sitka Small" panose="02000505000000020004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7FE0"/>
    <a:srgbClr val="F1D00A"/>
    <a:srgbClr val="F0F010"/>
    <a:srgbClr val="D4F1F8"/>
    <a:srgbClr val="FFFFCC"/>
    <a:srgbClr val="BA479A"/>
    <a:srgbClr val="F5C116"/>
    <a:srgbClr val="E1A825"/>
    <a:srgbClr val="FF3300"/>
    <a:srgbClr val="E2D8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4C21D-8BC5-4BA4-8668-1D9A12FC9295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AB761-4008-40FC-822E-AF7CA2EC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97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9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AB761-4008-40FC-822E-AF7CA2EC6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7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AB761-4008-40FC-822E-AF7CA2EC6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42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AB761-4008-40FC-822E-AF7CA2EC6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3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30802C3-46DF-495C-8279-8A927BEE92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9" y="-2"/>
            <a:ext cx="9143999" cy="3358059"/>
          </a:xfrm>
          <a:custGeom>
            <a:avLst/>
            <a:gdLst>
              <a:gd name="connsiteX0" fmla="*/ 0 w 6094412"/>
              <a:gd name="connsiteY0" fmla="*/ 0 h 2238706"/>
              <a:gd name="connsiteX1" fmla="*/ 6094412 w 6094412"/>
              <a:gd name="connsiteY1" fmla="*/ 0 h 2238706"/>
              <a:gd name="connsiteX2" fmla="*/ 6094412 w 6094412"/>
              <a:gd name="connsiteY2" fmla="*/ 2238706 h 2238706"/>
              <a:gd name="connsiteX3" fmla="*/ 0 w 6094412"/>
              <a:gd name="connsiteY3" fmla="*/ 2238706 h 223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12" h="2238706">
                <a:moveTo>
                  <a:pt x="0" y="0"/>
                </a:moveTo>
                <a:lnTo>
                  <a:pt x="6094412" y="0"/>
                </a:lnTo>
                <a:lnTo>
                  <a:pt x="6094412" y="2238706"/>
                </a:lnTo>
                <a:lnTo>
                  <a:pt x="0" y="22387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520F4BA-0004-4922-9652-4CF70CC52E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3999" y="3466070"/>
            <a:ext cx="9143999" cy="3358059"/>
          </a:xfrm>
          <a:custGeom>
            <a:avLst/>
            <a:gdLst>
              <a:gd name="connsiteX0" fmla="*/ 0 w 6094412"/>
              <a:gd name="connsiteY0" fmla="*/ 0 h 2238706"/>
              <a:gd name="connsiteX1" fmla="*/ 6094412 w 6094412"/>
              <a:gd name="connsiteY1" fmla="*/ 0 h 2238706"/>
              <a:gd name="connsiteX2" fmla="*/ 6094412 w 6094412"/>
              <a:gd name="connsiteY2" fmla="*/ 2238706 h 2238706"/>
              <a:gd name="connsiteX3" fmla="*/ 0 w 6094412"/>
              <a:gd name="connsiteY3" fmla="*/ 2238706 h 223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12" h="2238706">
                <a:moveTo>
                  <a:pt x="0" y="0"/>
                </a:moveTo>
                <a:lnTo>
                  <a:pt x="6094412" y="0"/>
                </a:lnTo>
                <a:lnTo>
                  <a:pt x="6094412" y="2238706"/>
                </a:lnTo>
                <a:lnTo>
                  <a:pt x="0" y="22387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DCAF7F1-478C-4875-A1D8-9719E8FC2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3999" y="6932141"/>
            <a:ext cx="9143999" cy="3354858"/>
          </a:xfrm>
          <a:custGeom>
            <a:avLst/>
            <a:gdLst>
              <a:gd name="connsiteX0" fmla="*/ 0 w 6094412"/>
              <a:gd name="connsiteY0" fmla="*/ 0 h 2236572"/>
              <a:gd name="connsiteX1" fmla="*/ 6094412 w 6094412"/>
              <a:gd name="connsiteY1" fmla="*/ 0 h 2236572"/>
              <a:gd name="connsiteX2" fmla="*/ 6094412 w 6094412"/>
              <a:gd name="connsiteY2" fmla="*/ 2236572 h 2236572"/>
              <a:gd name="connsiteX3" fmla="*/ 0 w 6094412"/>
              <a:gd name="connsiteY3" fmla="*/ 2236572 h 22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12" h="2236572">
                <a:moveTo>
                  <a:pt x="0" y="0"/>
                </a:moveTo>
                <a:lnTo>
                  <a:pt x="6094412" y="0"/>
                </a:lnTo>
                <a:lnTo>
                  <a:pt x="6094412" y="2236572"/>
                </a:lnTo>
                <a:lnTo>
                  <a:pt x="0" y="22365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41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pxhere.com/en/photo/919799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45000"/>
            <a:lum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28-Apr-22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pxhere.com/en/photo/919799" TargetMode="External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9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28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14.svg"/><Relationship Id="rId15" Type="http://schemas.openxmlformats.org/officeDocument/2006/relationships/image" Target="../media/image44.png"/><Relationship Id="rId10" Type="http://schemas.openxmlformats.org/officeDocument/2006/relationships/image" Target="../media/image31.jp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4.svg"/><Relationship Id="rId7" Type="http://schemas.openxmlformats.org/officeDocument/2006/relationships/image" Target="../media/image5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3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3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6.png"/><Relationship Id="rId7" Type="http://schemas.openxmlformats.org/officeDocument/2006/relationships/image" Target="../media/image28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1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5" Type="http://schemas.openxmlformats.org/officeDocument/2006/relationships/image" Target="../media/image37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13" b="37436"/>
          <a:stretch>
            <a:fillRect/>
          </a:stretch>
        </p:blipFill>
        <p:spPr>
          <a:xfrm>
            <a:off x="5919633" y="1953616"/>
            <a:ext cx="2844705" cy="28433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13" b="37436"/>
          <a:stretch>
            <a:fillRect/>
          </a:stretch>
        </p:blipFill>
        <p:spPr>
          <a:xfrm>
            <a:off x="1028700" y="1582292"/>
            <a:ext cx="1617206" cy="16164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37582" y="2290668"/>
            <a:ext cx="6535327" cy="60609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68742" y="1616463"/>
            <a:ext cx="1602146" cy="129974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431517" y="2065253"/>
            <a:ext cx="856483" cy="6156495"/>
            <a:chOff x="0" y="0"/>
            <a:chExt cx="289724" cy="20825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9724" cy="2082567"/>
            </a:xfrm>
            <a:custGeom>
              <a:avLst/>
              <a:gdLst/>
              <a:ahLst/>
              <a:cxnLst/>
              <a:rect l="l" t="t" r="r" b="b"/>
              <a:pathLst>
                <a:path w="289724" h="2082567">
                  <a:moveTo>
                    <a:pt x="0" y="0"/>
                  </a:moveTo>
                  <a:lnTo>
                    <a:pt x="289724" y="0"/>
                  </a:lnTo>
                  <a:lnTo>
                    <a:pt x="289724" y="2082567"/>
                  </a:lnTo>
                  <a:lnTo>
                    <a:pt x="0" y="2082567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956536" y="5572182"/>
            <a:ext cx="6893064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en-US" sz="4049" dirty="0">
                <a:solidFill>
                  <a:srgbClr val="3E497A"/>
                </a:solidFill>
                <a:latin typeface="Kollektif"/>
              </a:rPr>
              <a:t>Presented By,</a:t>
            </a:r>
          </a:p>
          <a:p>
            <a:pPr>
              <a:lnSpc>
                <a:spcPts val="4049"/>
              </a:lnSpc>
            </a:pPr>
            <a:endParaRPr lang="en-US" sz="4049" dirty="0">
              <a:solidFill>
                <a:srgbClr val="3E497A"/>
              </a:solidFill>
              <a:latin typeface="Kollektif"/>
            </a:endParaRPr>
          </a:p>
          <a:p>
            <a:pPr>
              <a:lnSpc>
                <a:spcPts val="4049"/>
              </a:lnSpc>
            </a:pPr>
            <a:r>
              <a:rPr lang="en-US" sz="4049" dirty="0">
                <a:solidFill>
                  <a:srgbClr val="3E497A"/>
                </a:solidFill>
                <a:latin typeface="Kollektif"/>
              </a:rPr>
              <a:t>Name	: Promit Biswas</a:t>
            </a:r>
          </a:p>
          <a:p>
            <a:pPr>
              <a:lnSpc>
                <a:spcPts val="4049"/>
              </a:lnSpc>
            </a:pPr>
            <a:r>
              <a:rPr lang="en-US" sz="4049" dirty="0">
                <a:solidFill>
                  <a:srgbClr val="3E497A"/>
                </a:solidFill>
                <a:latin typeface="Kollektif"/>
              </a:rPr>
              <a:t>Roll		: 1810039</a:t>
            </a:r>
          </a:p>
          <a:p>
            <a:pPr>
              <a:lnSpc>
                <a:spcPts val="4049"/>
              </a:lnSpc>
            </a:pPr>
            <a:r>
              <a:rPr lang="en-US" sz="4049" dirty="0">
                <a:solidFill>
                  <a:srgbClr val="3E497A"/>
                </a:solidFill>
                <a:latin typeface="Kollektif"/>
              </a:rPr>
              <a:t>Dept.	: ECE</a:t>
            </a:r>
          </a:p>
          <a:p>
            <a:pPr algn="r">
              <a:lnSpc>
                <a:spcPts val="4049"/>
              </a:lnSpc>
            </a:pPr>
            <a:endParaRPr lang="en-US" sz="4049" dirty="0">
              <a:solidFill>
                <a:srgbClr val="3E497A"/>
              </a:solidFill>
              <a:latin typeface="Kollekti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52572" y="1831104"/>
            <a:ext cx="8706728" cy="391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99"/>
              </a:lnSpc>
            </a:pPr>
            <a:r>
              <a:rPr lang="en-US" sz="8583" dirty="0">
                <a:solidFill>
                  <a:srgbClr val="21325E"/>
                </a:solidFill>
                <a:latin typeface="League Spartan"/>
              </a:rPr>
              <a:t>HOSPITAL MANAGEMENT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C6185-28B7-43B1-BD26-F62D6A1F6006}"/>
              </a:ext>
            </a:extLst>
          </p:cNvPr>
          <p:cNvSpPr txBox="1"/>
          <p:nvPr/>
        </p:nvSpPr>
        <p:spPr>
          <a:xfrm>
            <a:off x="3043104" y="1418922"/>
            <a:ext cx="7320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C000"/>
                </a:solidFill>
                <a:latin typeface="League Spartan" panose="020B0604020202020204" charset="0"/>
              </a:rPr>
              <a:t>Software Development Project –II</a:t>
            </a:r>
          </a:p>
          <a:p>
            <a:r>
              <a:rPr lang="en-US" sz="3000" dirty="0">
                <a:solidFill>
                  <a:srgbClr val="FFC000"/>
                </a:solidFill>
                <a:latin typeface="League Spartan" panose="020B0604020202020204" charset="0"/>
              </a:rPr>
              <a:t>	ECE-2200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492"/>
            <a:ext cx="18288000" cy="1493746"/>
            <a:chOff x="0" y="0"/>
            <a:chExt cx="6186311" cy="807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2956074" y="495301"/>
            <a:ext cx="1261497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PATIENT MODEL</a:t>
            </a:r>
          </a:p>
        </p:txBody>
      </p:sp>
      <p:grpSp>
        <p:nvGrpSpPr>
          <p:cNvPr id="40" name="Group 7">
            <a:extLst>
              <a:ext uri="{FF2B5EF4-FFF2-40B4-BE49-F238E27FC236}">
                <a16:creationId xmlns:a16="http://schemas.microsoft.com/office/drawing/2014/main" id="{A27D8434-09F4-407C-B9CE-ECB79F87C246}"/>
              </a:ext>
            </a:extLst>
          </p:cNvPr>
          <p:cNvGrpSpPr/>
          <p:nvPr/>
        </p:nvGrpSpPr>
        <p:grpSpPr>
          <a:xfrm rot="-10800000">
            <a:off x="228600" y="1780745"/>
            <a:ext cx="6055753" cy="1105662"/>
            <a:chOff x="0" y="0"/>
            <a:chExt cx="19754583" cy="3606800"/>
          </a:xfrm>
          <a:solidFill>
            <a:srgbClr val="00B0F0"/>
          </a:solidFill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4E51F4A3-6672-4C3F-A9D9-73BB9ACA25E5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2" name="Group 9">
            <a:extLst>
              <a:ext uri="{FF2B5EF4-FFF2-40B4-BE49-F238E27FC236}">
                <a16:creationId xmlns:a16="http://schemas.microsoft.com/office/drawing/2014/main" id="{5B76E5FD-7E45-48ED-A1DB-97C41A7F610F}"/>
              </a:ext>
            </a:extLst>
          </p:cNvPr>
          <p:cNvGrpSpPr/>
          <p:nvPr/>
        </p:nvGrpSpPr>
        <p:grpSpPr>
          <a:xfrm rot="-10800000">
            <a:off x="228599" y="3144781"/>
            <a:ext cx="6055753" cy="1105662"/>
            <a:chOff x="0" y="0"/>
            <a:chExt cx="19754583" cy="3606800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270A1C94-ADF9-4AE7-B620-E110FACBCE97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solidFill>
              <a:srgbClr val="F5C116"/>
            </a:solidFill>
          </p:spPr>
        </p:sp>
      </p:grpSp>
      <p:grpSp>
        <p:nvGrpSpPr>
          <p:cNvPr id="44" name="Group 11">
            <a:extLst>
              <a:ext uri="{FF2B5EF4-FFF2-40B4-BE49-F238E27FC236}">
                <a16:creationId xmlns:a16="http://schemas.microsoft.com/office/drawing/2014/main" id="{D631466A-C25B-4A5A-955E-BFCB04C4AA02}"/>
              </a:ext>
            </a:extLst>
          </p:cNvPr>
          <p:cNvGrpSpPr/>
          <p:nvPr/>
        </p:nvGrpSpPr>
        <p:grpSpPr>
          <a:xfrm rot="-10800000">
            <a:off x="228598" y="4547138"/>
            <a:ext cx="6055753" cy="1105662"/>
            <a:chOff x="0" y="0"/>
            <a:chExt cx="19754583" cy="3606800"/>
          </a:xfrm>
          <a:solidFill>
            <a:srgbClr val="E2D80E"/>
          </a:solidFill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BA63EC6-102C-4260-8BDC-20E2D8F9EB32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6" name="Group 13">
            <a:extLst>
              <a:ext uri="{FF2B5EF4-FFF2-40B4-BE49-F238E27FC236}">
                <a16:creationId xmlns:a16="http://schemas.microsoft.com/office/drawing/2014/main" id="{9DB38012-0445-446A-A813-89EEACE41F24}"/>
              </a:ext>
            </a:extLst>
          </p:cNvPr>
          <p:cNvGrpSpPr/>
          <p:nvPr/>
        </p:nvGrpSpPr>
        <p:grpSpPr>
          <a:xfrm rot="-10800000">
            <a:off x="228598" y="5948832"/>
            <a:ext cx="6055753" cy="1105662"/>
            <a:chOff x="0" y="0"/>
            <a:chExt cx="19754583" cy="3606800"/>
          </a:xfrm>
          <a:solidFill>
            <a:srgbClr val="00B050"/>
          </a:solidFill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B2A2AAF-E722-47E3-902F-B6D03DE6CBF1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grpFill/>
          </p:spPr>
        </p:sp>
      </p:grpSp>
      <p:sp>
        <p:nvSpPr>
          <p:cNvPr id="48" name="TextBox 15">
            <a:extLst>
              <a:ext uri="{FF2B5EF4-FFF2-40B4-BE49-F238E27FC236}">
                <a16:creationId xmlns:a16="http://schemas.microsoft.com/office/drawing/2014/main" id="{74C5F31A-40BD-4015-A79B-9577011944BF}"/>
              </a:ext>
            </a:extLst>
          </p:cNvPr>
          <p:cNvSpPr txBox="1"/>
          <p:nvPr/>
        </p:nvSpPr>
        <p:spPr>
          <a:xfrm>
            <a:off x="12770102" y="2411458"/>
            <a:ext cx="5154348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Patient can see a welcoming message through this page.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9BB4C799-3F78-4CF0-B7E1-F4EC53A81F5D}"/>
              </a:ext>
            </a:extLst>
          </p:cNvPr>
          <p:cNvSpPr txBox="1"/>
          <p:nvPr/>
        </p:nvSpPr>
        <p:spPr>
          <a:xfrm>
            <a:off x="11734800" y="3569779"/>
            <a:ext cx="1035302" cy="6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F5C116"/>
                </a:solidFill>
                <a:latin typeface="Montserrat Semi-Bold Bold"/>
              </a:rPr>
              <a:t>2</a:t>
            </a:r>
          </a:p>
        </p:txBody>
      </p:sp>
      <p:sp>
        <p:nvSpPr>
          <p:cNvPr id="51" name="TextBox 18">
            <a:extLst>
              <a:ext uri="{FF2B5EF4-FFF2-40B4-BE49-F238E27FC236}">
                <a16:creationId xmlns:a16="http://schemas.microsoft.com/office/drawing/2014/main" id="{8FE75BF0-E3FF-42EB-A357-02C5B1AC46B7}"/>
              </a:ext>
            </a:extLst>
          </p:cNvPr>
          <p:cNvSpPr txBox="1"/>
          <p:nvPr/>
        </p:nvSpPr>
        <p:spPr>
          <a:xfrm>
            <a:off x="11734800" y="4758499"/>
            <a:ext cx="1035302" cy="6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BA479A"/>
                </a:solidFill>
                <a:latin typeface="Montserrat Semi-Bold Bold"/>
              </a:rPr>
              <a:t>3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218B52FE-3F1D-460F-8056-A7F2C40C0D16}"/>
              </a:ext>
            </a:extLst>
          </p:cNvPr>
          <p:cNvSpPr txBox="1"/>
          <p:nvPr/>
        </p:nvSpPr>
        <p:spPr>
          <a:xfrm>
            <a:off x="11734800" y="5808454"/>
            <a:ext cx="1035302" cy="6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A27FE0"/>
                </a:solidFill>
                <a:latin typeface="Montserrat Semi-Bold Bold"/>
              </a:rPr>
              <a:t>4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A6188412-87A0-4460-B48E-3C4A70C0B342}"/>
              </a:ext>
            </a:extLst>
          </p:cNvPr>
          <p:cNvSpPr txBox="1"/>
          <p:nvPr/>
        </p:nvSpPr>
        <p:spPr>
          <a:xfrm>
            <a:off x="619793" y="3597902"/>
            <a:ext cx="5273359" cy="35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3200" dirty="0">
                <a:solidFill>
                  <a:srgbClr val="FFFFFF"/>
                </a:solidFill>
                <a:latin typeface="Poor Richard" panose="02080502050505020702" pitchFamily="18" charset="0"/>
              </a:rPr>
              <a:t>2. Patient’s Profile</a:t>
            </a:r>
          </a:p>
        </p:txBody>
      </p:sp>
      <p:grpSp>
        <p:nvGrpSpPr>
          <p:cNvPr id="57" name="Group 11">
            <a:extLst>
              <a:ext uri="{FF2B5EF4-FFF2-40B4-BE49-F238E27FC236}">
                <a16:creationId xmlns:a16="http://schemas.microsoft.com/office/drawing/2014/main" id="{98C86DAF-8DEB-4D85-869B-56E6EC807D01}"/>
              </a:ext>
            </a:extLst>
          </p:cNvPr>
          <p:cNvGrpSpPr/>
          <p:nvPr/>
        </p:nvGrpSpPr>
        <p:grpSpPr>
          <a:xfrm rot="-10800000">
            <a:off x="265529" y="7351928"/>
            <a:ext cx="6055753" cy="1105662"/>
            <a:chOff x="0" y="0"/>
            <a:chExt cx="19754583" cy="3606800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1AD88222-4D60-4887-866F-827E7DEF1E1A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solidFill>
              <a:srgbClr val="BA479A"/>
            </a:solidFill>
          </p:spPr>
        </p:sp>
      </p:grpSp>
      <p:grpSp>
        <p:nvGrpSpPr>
          <p:cNvPr id="59" name="Group 13">
            <a:extLst>
              <a:ext uri="{FF2B5EF4-FFF2-40B4-BE49-F238E27FC236}">
                <a16:creationId xmlns:a16="http://schemas.microsoft.com/office/drawing/2014/main" id="{2874F342-1D94-41AF-A5AE-FAF7B2247B71}"/>
              </a:ext>
            </a:extLst>
          </p:cNvPr>
          <p:cNvGrpSpPr/>
          <p:nvPr/>
        </p:nvGrpSpPr>
        <p:grpSpPr>
          <a:xfrm rot="-10800000">
            <a:off x="228598" y="8764626"/>
            <a:ext cx="6055753" cy="1105662"/>
            <a:chOff x="0" y="0"/>
            <a:chExt cx="19754583" cy="3606800"/>
          </a:xfrm>
          <a:solidFill>
            <a:srgbClr val="FF0000"/>
          </a:solidFill>
        </p:grpSpPr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57AAB2E8-9451-48F8-926A-2F49D8152A99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grpFill/>
          </p:spPr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75246CCB-60F3-4B2F-B8A6-5AC52946662C}"/>
              </a:ext>
            </a:extLst>
          </p:cNvPr>
          <p:cNvSpPr txBox="1"/>
          <p:nvPr/>
        </p:nvSpPr>
        <p:spPr>
          <a:xfrm>
            <a:off x="2956074" y="5099969"/>
            <a:ext cx="12614970" cy="806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8800" b="1" dirty="0">
                <a:solidFill>
                  <a:srgbClr val="7030A0"/>
                </a:solidFill>
                <a:latin typeface="Calisto MT" panose="02040603050505030304" pitchFamily="18" charset="0"/>
              </a:rPr>
              <a:t>Patient</a:t>
            </a:r>
          </a:p>
        </p:txBody>
      </p:sp>
      <p:sp>
        <p:nvSpPr>
          <p:cNvPr id="63" name="TextBox 18">
            <a:extLst>
              <a:ext uri="{FF2B5EF4-FFF2-40B4-BE49-F238E27FC236}">
                <a16:creationId xmlns:a16="http://schemas.microsoft.com/office/drawing/2014/main" id="{AB08B670-9BE5-482B-A708-BE2797064B62}"/>
              </a:ext>
            </a:extLst>
          </p:cNvPr>
          <p:cNvSpPr txBox="1"/>
          <p:nvPr/>
        </p:nvSpPr>
        <p:spPr>
          <a:xfrm>
            <a:off x="11748655" y="6818644"/>
            <a:ext cx="1035302" cy="62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00B050"/>
                </a:solidFill>
                <a:latin typeface="Montserrat Semi-Bold Bold"/>
              </a:rPr>
              <a:t>5</a:t>
            </a:r>
          </a:p>
        </p:txBody>
      </p:sp>
      <p:sp>
        <p:nvSpPr>
          <p:cNvPr id="64" name="TextBox 19">
            <a:extLst>
              <a:ext uri="{FF2B5EF4-FFF2-40B4-BE49-F238E27FC236}">
                <a16:creationId xmlns:a16="http://schemas.microsoft.com/office/drawing/2014/main" id="{923E4EAF-380F-47FC-9DBC-5AA9BFC68720}"/>
              </a:ext>
            </a:extLst>
          </p:cNvPr>
          <p:cNvSpPr txBox="1"/>
          <p:nvPr/>
        </p:nvSpPr>
        <p:spPr>
          <a:xfrm>
            <a:off x="11748655" y="7937277"/>
            <a:ext cx="1035302" cy="62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FFC000"/>
                </a:solidFill>
                <a:latin typeface="Montserrat Semi-Bold Bold"/>
              </a:rPr>
              <a:t>6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3BBD6643-39B4-4BD5-86CA-8EEEA82742BF}"/>
              </a:ext>
            </a:extLst>
          </p:cNvPr>
          <p:cNvSpPr txBox="1"/>
          <p:nvPr/>
        </p:nvSpPr>
        <p:spPr>
          <a:xfrm>
            <a:off x="581886" y="2228900"/>
            <a:ext cx="5273359" cy="35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3200" dirty="0">
                <a:solidFill>
                  <a:srgbClr val="FFFFFF"/>
                </a:solidFill>
                <a:latin typeface="Poor Richard" panose="02080502050505020702" pitchFamily="18" charset="0"/>
              </a:rPr>
              <a:t>1. Patient Home</a:t>
            </a:r>
          </a:p>
        </p:txBody>
      </p:sp>
      <p:sp>
        <p:nvSpPr>
          <p:cNvPr id="66" name="TextBox 21">
            <a:extLst>
              <a:ext uri="{FF2B5EF4-FFF2-40B4-BE49-F238E27FC236}">
                <a16:creationId xmlns:a16="http://schemas.microsoft.com/office/drawing/2014/main" id="{54900148-CA90-4847-9C2E-A90A7BCE6FF4}"/>
              </a:ext>
            </a:extLst>
          </p:cNvPr>
          <p:cNvSpPr txBox="1"/>
          <p:nvPr/>
        </p:nvSpPr>
        <p:spPr>
          <a:xfrm>
            <a:off x="602668" y="4977052"/>
            <a:ext cx="5273359" cy="35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3200" dirty="0">
                <a:solidFill>
                  <a:srgbClr val="FFFFFF"/>
                </a:solidFill>
                <a:latin typeface="Poor Richard" panose="02080502050505020702" pitchFamily="18" charset="0"/>
              </a:rPr>
              <a:t>3. Make an Appointment</a:t>
            </a:r>
          </a:p>
        </p:txBody>
      </p:sp>
      <p:sp>
        <p:nvSpPr>
          <p:cNvPr id="67" name="TextBox 21">
            <a:extLst>
              <a:ext uri="{FF2B5EF4-FFF2-40B4-BE49-F238E27FC236}">
                <a16:creationId xmlns:a16="http://schemas.microsoft.com/office/drawing/2014/main" id="{07A94B60-ECE8-4EEA-9B9A-0C6A18B629A8}"/>
              </a:ext>
            </a:extLst>
          </p:cNvPr>
          <p:cNvSpPr txBox="1"/>
          <p:nvPr/>
        </p:nvSpPr>
        <p:spPr>
          <a:xfrm>
            <a:off x="602668" y="7760273"/>
            <a:ext cx="5273359" cy="35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3200" dirty="0">
                <a:solidFill>
                  <a:srgbClr val="FFFFFF"/>
                </a:solidFill>
                <a:latin typeface="Poor Richard" panose="02080502050505020702" pitchFamily="18" charset="0"/>
              </a:rPr>
              <a:t>5. Previous Appointments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85F608F0-3862-48D2-B685-DE0BA4717186}"/>
              </a:ext>
            </a:extLst>
          </p:cNvPr>
          <p:cNvSpPr txBox="1"/>
          <p:nvPr/>
        </p:nvSpPr>
        <p:spPr>
          <a:xfrm>
            <a:off x="654429" y="6380288"/>
            <a:ext cx="5273359" cy="35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3200" dirty="0">
                <a:solidFill>
                  <a:srgbClr val="FFFFFF"/>
                </a:solidFill>
                <a:latin typeface="Poor Richard" panose="02080502050505020702" pitchFamily="18" charset="0"/>
              </a:rPr>
              <a:t>4. Upcoming Appointment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FC0FB0F1-0E44-4DDC-9C52-C5B04B6B0451}"/>
              </a:ext>
            </a:extLst>
          </p:cNvPr>
          <p:cNvSpPr txBox="1"/>
          <p:nvPr/>
        </p:nvSpPr>
        <p:spPr>
          <a:xfrm>
            <a:off x="581885" y="9140453"/>
            <a:ext cx="5273359" cy="35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3200" dirty="0">
                <a:solidFill>
                  <a:srgbClr val="FFFFFF"/>
                </a:solidFill>
                <a:latin typeface="Poor Richard" panose="02080502050505020702" pitchFamily="18" charset="0"/>
              </a:rPr>
              <a:t>6. Logout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2F9DA7F1-6033-4142-80E5-E60933BE5C8D}"/>
              </a:ext>
            </a:extLst>
          </p:cNvPr>
          <p:cNvSpPr txBox="1"/>
          <p:nvPr/>
        </p:nvSpPr>
        <p:spPr>
          <a:xfrm>
            <a:off x="12770101" y="3505409"/>
            <a:ext cx="5154348" cy="1084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Patient can check his profile from this page and this page is read only.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7030A0"/>
              </a:solidFill>
              <a:latin typeface="Montserrat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A5DF1ADA-2F5E-4065-8443-A6C04F8888F5}"/>
              </a:ext>
            </a:extLst>
          </p:cNvPr>
          <p:cNvSpPr txBox="1"/>
          <p:nvPr/>
        </p:nvSpPr>
        <p:spPr>
          <a:xfrm>
            <a:off x="12783957" y="4635948"/>
            <a:ext cx="5154348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Patient can make an appointment from this page at his desired time and date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B3FB0D33-DBE5-4347-B1F6-CC4EBDB123E6}"/>
              </a:ext>
            </a:extLst>
          </p:cNvPr>
          <p:cNvSpPr txBox="1"/>
          <p:nvPr/>
        </p:nvSpPr>
        <p:spPr>
          <a:xfrm>
            <a:off x="12770101" y="5367264"/>
            <a:ext cx="5154348" cy="1084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 dirty="0">
              <a:solidFill>
                <a:srgbClr val="7030A0"/>
              </a:solidFill>
              <a:latin typeface="Montserra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Patient can see his upcoming appointments from this page.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D178EDF8-58EE-493C-B829-D54E2FC4656A}"/>
              </a:ext>
            </a:extLst>
          </p:cNvPr>
          <p:cNvSpPr txBox="1"/>
          <p:nvPr/>
        </p:nvSpPr>
        <p:spPr>
          <a:xfrm>
            <a:off x="12783957" y="6804675"/>
            <a:ext cx="5154348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Patient can see his previous appointments from this page.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8BE09E04-4F07-42F6-AFA0-3777529E7F1B}"/>
              </a:ext>
            </a:extLst>
          </p:cNvPr>
          <p:cNvSpPr txBox="1"/>
          <p:nvPr/>
        </p:nvSpPr>
        <p:spPr>
          <a:xfrm>
            <a:off x="12770101" y="7958496"/>
            <a:ext cx="5154348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Patient can logout from all of his activity from the patients Model.</a:t>
            </a:r>
          </a:p>
        </p:txBody>
      </p:sp>
      <p:sp>
        <p:nvSpPr>
          <p:cNvPr id="55" name="TextBox 16">
            <a:extLst>
              <a:ext uri="{FF2B5EF4-FFF2-40B4-BE49-F238E27FC236}">
                <a16:creationId xmlns:a16="http://schemas.microsoft.com/office/drawing/2014/main" id="{96687059-7413-40E8-BD4D-8C6643BB82FA}"/>
              </a:ext>
            </a:extLst>
          </p:cNvPr>
          <p:cNvSpPr txBox="1"/>
          <p:nvPr/>
        </p:nvSpPr>
        <p:spPr>
          <a:xfrm>
            <a:off x="11714088" y="2456117"/>
            <a:ext cx="1035302" cy="62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00B0F0"/>
                </a:solidFill>
                <a:latin typeface="Montserrat Semi-Bold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7252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54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32" grpId="0"/>
      <p:bldP spid="33" grpId="0"/>
      <p:bldP spid="34" grpId="0"/>
      <p:bldP spid="35" grpId="0"/>
      <p:bldP spid="36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07" t="14180" r="11848" b="165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8369" b="37571"/>
          <a:stretch>
            <a:fillRect/>
          </a:stretch>
        </p:blipFill>
        <p:spPr>
          <a:xfrm>
            <a:off x="14220252" y="918023"/>
            <a:ext cx="4067748" cy="8450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8369" b="37571"/>
          <a:stretch>
            <a:fillRect/>
          </a:stretch>
        </p:blipFill>
        <p:spPr>
          <a:xfrm>
            <a:off x="15678166" y="2432468"/>
            <a:ext cx="2609834" cy="5422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57" y="1487105"/>
            <a:ext cx="10106963" cy="56851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678166" y="4996179"/>
            <a:ext cx="2609834" cy="34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600">
                <a:solidFill>
                  <a:srgbClr val="21325E"/>
                </a:solidFill>
                <a:latin typeface="League Spartan"/>
              </a:rPr>
              <a:t>REGISTRATION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B38D96B2-DABA-4F7B-88DB-D100BF90EC6F}"/>
              </a:ext>
            </a:extLst>
          </p:cNvPr>
          <p:cNvSpPr/>
          <p:nvPr/>
        </p:nvSpPr>
        <p:spPr>
          <a:xfrm>
            <a:off x="11607557" y="43013"/>
            <a:ext cx="4699243" cy="985688"/>
          </a:xfrm>
          <a:custGeom>
            <a:avLst/>
            <a:gdLst/>
            <a:ahLst/>
            <a:cxnLst/>
            <a:rect l="l" t="t" r="r" b="b"/>
            <a:pathLst>
              <a:path w="6186311" h="807634">
                <a:moveTo>
                  <a:pt x="0" y="0"/>
                </a:moveTo>
                <a:lnTo>
                  <a:pt x="6186311" y="0"/>
                </a:lnTo>
                <a:lnTo>
                  <a:pt x="6186311" y="807634"/>
                </a:lnTo>
                <a:lnTo>
                  <a:pt x="0" y="807634"/>
                </a:lnTo>
                <a:close/>
              </a:path>
            </a:pathLst>
          </a:custGeom>
          <a:solidFill>
            <a:srgbClr val="F1D00A"/>
          </a:solidFill>
        </p:spPr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A31322E0-4782-48DE-963E-A2FCD4299CE8}"/>
              </a:ext>
            </a:extLst>
          </p:cNvPr>
          <p:cNvSpPr txBox="1"/>
          <p:nvPr/>
        </p:nvSpPr>
        <p:spPr>
          <a:xfrm>
            <a:off x="11307091" y="294900"/>
            <a:ext cx="5300173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31553984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07" t="14180" r="11848" b="165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8369" b="37571"/>
          <a:stretch>
            <a:fillRect/>
          </a:stretch>
        </p:blipFill>
        <p:spPr>
          <a:xfrm>
            <a:off x="14220252" y="918023"/>
            <a:ext cx="4067748" cy="8450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8369" b="37571"/>
          <a:stretch>
            <a:fillRect/>
          </a:stretch>
        </p:blipFill>
        <p:spPr>
          <a:xfrm>
            <a:off x="15678166" y="2432468"/>
            <a:ext cx="2609834" cy="54220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226322" y="4946649"/>
            <a:ext cx="1513523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 dirty="0">
                <a:solidFill>
                  <a:srgbClr val="21325E"/>
                </a:solidFill>
                <a:latin typeface="League Spartan"/>
              </a:rPr>
              <a:t>LOGIN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E01CFC-FED6-44B5-B3B9-11D7D3A06E12}"/>
              </a:ext>
            </a:extLst>
          </p:cNvPr>
          <p:cNvGrpSpPr/>
          <p:nvPr/>
        </p:nvGrpSpPr>
        <p:grpSpPr>
          <a:xfrm>
            <a:off x="11307091" y="43013"/>
            <a:ext cx="5300173" cy="1005940"/>
            <a:chOff x="11307091" y="43013"/>
            <a:chExt cx="5300173" cy="1005940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2E0AFF7D-BA9E-48BF-94D6-6086A0BE75A5}"/>
                </a:ext>
              </a:extLst>
            </p:cNvPr>
            <p:cNvGrpSpPr/>
            <p:nvPr/>
          </p:nvGrpSpPr>
          <p:grpSpPr>
            <a:xfrm>
              <a:off x="11607557" y="43013"/>
              <a:ext cx="4699243" cy="985688"/>
              <a:chOff x="0" y="0"/>
              <a:chExt cx="6186311" cy="807634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0984C3AF-E93A-44EE-B374-3FBF6B23F1F9}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807634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807634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807634"/>
                    </a:lnTo>
                    <a:lnTo>
                      <a:pt x="0" y="807634"/>
                    </a:lnTo>
                    <a:close/>
                  </a:path>
                </a:pathLst>
              </a:custGeom>
              <a:solidFill>
                <a:srgbClr val="F1D00A"/>
              </a:solidFill>
            </p:spPr>
          </p:sp>
        </p:grp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CA8E8D1A-F6B5-4D0A-9388-4901F943FC3A}"/>
                </a:ext>
              </a:extLst>
            </p:cNvPr>
            <p:cNvSpPr txBox="1"/>
            <p:nvPr/>
          </p:nvSpPr>
          <p:spPr>
            <a:xfrm>
              <a:off x="11307091" y="294900"/>
              <a:ext cx="5300173" cy="7540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5600" dirty="0">
                  <a:solidFill>
                    <a:srgbClr val="21325E"/>
                  </a:solidFill>
                  <a:latin typeface="League Spartan"/>
                </a:rPr>
                <a:t>PATIENT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C2EA743-136D-4345-8399-882DCF8B69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6" r="-746"/>
          <a:stretch/>
        </p:blipFill>
        <p:spPr>
          <a:xfrm>
            <a:off x="1094335" y="1485900"/>
            <a:ext cx="10212756" cy="57446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BA0472-28D2-4A53-B5BB-4F3755A95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335" y="1485900"/>
            <a:ext cx="10211685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43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07" t="14180" r="11848" b="165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C928C0D9-2F11-4928-AE2A-6D54A71F1ACC}"/>
              </a:ext>
            </a:extLst>
          </p:cNvPr>
          <p:cNvSpPr txBox="1"/>
          <p:nvPr/>
        </p:nvSpPr>
        <p:spPr>
          <a:xfrm>
            <a:off x="2057400" y="4000500"/>
            <a:ext cx="853440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After Successful Login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8369" b="37571"/>
          <a:stretch>
            <a:fillRect/>
          </a:stretch>
        </p:blipFill>
        <p:spPr>
          <a:xfrm>
            <a:off x="14220252" y="918023"/>
            <a:ext cx="4067748" cy="8450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8369" b="37571"/>
          <a:stretch>
            <a:fillRect/>
          </a:stretch>
        </p:blipFill>
        <p:spPr>
          <a:xfrm>
            <a:off x="15678166" y="2432468"/>
            <a:ext cx="2609834" cy="54220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002000" y="5122580"/>
            <a:ext cx="2609834" cy="35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600" dirty="0">
                <a:solidFill>
                  <a:srgbClr val="21325E"/>
                </a:solidFill>
                <a:latin typeface="League Spartan"/>
              </a:rPr>
              <a:t>HOME PAGE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B38D96B2-DABA-4F7B-88DB-D100BF90EC6F}"/>
              </a:ext>
            </a:extLst>
          </p:cNvPr>
          <p:cNvSpPr/>
          <p:nvPr/>
        </p:nvSpPr>
        <p:spPr>
          <a:xfrm>
            <a:off x="11607557" y="43013"/>
            <a:ext cx="4699243" cy="985688"/>
          </a:xfrm>
          <a:custGeom>
            <a:avLst/>
            <a:gdLst/>
            <a:ahLst/>
            <a:cxnLst/>
            <a:rect l="l" t="t" r="r" b="b"/>
            <a:pathLst>
              <a:path w="6186311" h="807634">
                <a:moveTo>
                  <a:pt x="0" y="0"/>
                </a:moveTo>
                <a:lnTo>
                  <a:pt x="6186311" y="0"/>
                </a:lnTo>
                <a:lnTo>
                  <a:pt x="6186311" y="807634"/>
                </a:lnTo>
                <a:lnTo>
                  <a:pt x="0" y="807634"/>
                </a:lnTo>
                <a:close/>
              </a:path>
            </a:pathLst>
          </a:custGeom>
          <a:solidFill>
            <a:srgbClr val="F1D00A"/>
          </a:solidFill>
        </p:spPr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A31322E0-4782-48DE-963E-A2FCD4299CE8}"/>
              </a:ext>
            </a:extLst>
          </p:cNvPr>
          <p:cNvSpPr txBox="1"/>
          <p:nvPr/>
        </p:nvSpPr>
        <p:spPr>
          <a:xfrm>
            <a:off x="11307091" y="294900"/>
            <a:ext cx="5300173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PATIENT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615558-3843-4638-B773-83A1DEBDE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5900"/>
            <a:ext cx="1013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941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DADFA52-B885-4C4F-9D8C-3DA5F3743214}"/>
              </a:ext>
            </a:extLst>
          </p:cNvPr>
          <p:cNvGrpSpPr/>
          <p:nvPr/>
        </p:nvGrpSpPr>
        <p:grpSpPr>
          <a:xfrm>
            <a:off x="3633556" y="1036890"/>
            <a:ext cx="3580030" cy="3398889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A2253D8-9548-4D19-A7C2-5CE4FD0214A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EE9CA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735DCEE-830D-494A-B5A8-B2022C0EF01A}"/>
              </a:ext>
            </a:extLst>
          </p:cNvPr>
          <p:cNvGrpSpPr/>
          <p:nvPr/>
        </p:nvGrpSpPr>
        <p:grpSpPr>
          <a:xfrm>
            <a:off x="586222" y="5142280"/>
            <a:ext cx="4549114" cy="4630207"/>
            <a:chOff x="0" y="0"/>
            <a:chExt cx="6350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55CC1B-999E-43CF-9DE7-C1EEC6D072A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5C89E"/>
            </a:solid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0747BAD1-1284-42E5-A144-8E9A2AC4B1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rcRect t="7559" b="7559"/>
          <a:stretch>
            <a:fillRect/>
          </a:stretch>
        </p:blipFill>
        <p:spPr>
          <a:xfrm>
            <a:off x="3015359" y="7128167"/>
            <a:ext cx="8354910" cy="1400619"/>
          </a:xfrm>
          <a:prstGeom prst="rect">
            <a:avLst/>
          </a:prstGeom>
        </p:spPr>
      </p:pic>
      <p:grpSp>
        <p:nvGrpSpPr>
          <p:cNvPr id="8" name="Group 35">
            <a:extLst>
              <a:ext uri="{FF2B5EF4-FFF2-40B4-BE49-F238E27FC236}">
                <a16:creationId xmlns:a16="http://schemas.microsoft.com/office/drawing/2014/main" id="{2C948F46-2235-407D-8057-07F0CC485289}"/>
              </a:ext>
            </a:extLst>
          </p:cNvPr>
          <p:cNvGrpSpPr/>
          <p:nvPr/>
        </p:nvGrpSpPr>
        <p:grpSpPr>
          <a:xfrm rot="5400000">
            <a:off x="12330404" y="9557883"/>
            <a:ext cx="514791" cy="943999"/>
            <a:chOff x="0" y="0"/>
            <a:chExt cx="2354580" cy="8625511"/>
          </a:xfrm>
        </p:grpSpPr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0359B0F6-1D8E-4B55-AACC-3769ADC2C066}"/>
                </a:ext>
              </a:extLst>
            </p:cNvPr>
            <p:cNvSpPr/>
            <p:nvPr/>
          </p:nvSpPr>
          <p:spPr>
            <a:xfrm>
              <a:off x="0" y="0"/>
              <a:ext cx="2353310" cy="8625511"/>
            </a:xfrm>
            <a:custGeom>
              <a:avLst/>
              <a:gdLst/>
              <a:ahLst/>
              <a:cxnLst/>
              <a:rect l="l" t="t" r="r" b="b"/>
              <a:pathLst>
                <a:path w="2353310" h="8625511">
                  <a:moveTo>
                    <a:pt x="784860" y="8558201"/>
                  </a:moveTo>
                  <a:cubicBezTo>
                    <a:pt x="905510" y="8598841"/>
                    <a:pt x="1042670" y="8625511"/>
                    <a:pt x="1177290" y="8625511"/>
                  </a:cubicBezTo>
                  <a:cubicBezTo>
                    <a:pt x="1311910" y="8625511"/>
                    <a:pt x="1441450" y="8602651"/>
                    <a:pt x="1560830" y="8562011"/>
                  </a:cubicBezTo>
                  <a:cubicBezTo>
                    <a:pt x="1563370" y="8560741"/>
                    <a:pt x="1565910" y="8560741"/>
                    <a:pt x="1568450" y="8559471"/>
                  </a:cubicBezTo>
                  <a:cubicBezTo>
                    <a:pt x="2016760" y="8396911"/>
                    <a:pt x="2346960" y="7967651"/>
                    <a:pt x="2353310" y="744828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7442590"/>
                  </a:lnTo>
                  <a:cubicBezTo>
                    <a:pt x="6350" y="7970190"/>
                    <a:pt x="331470" y="8399451"/>
                    <a:pt x="784860" y="8558201"/>
                  </a:cubicBezTo>
                  <a:close/>
                </a:path>
              </a:pathLst>
            </a:custGeom>
            <a:solidFill>
              <a:srgbClr val="597953"/>
            </a:solidFill>
          </p:spPr>
        </p:sp>
      </p:grpSp>
      <p:grpSp>
        <p:nvGrpSpPr>
          <p:cNvPr id="10" name="Group 37">
            <a:extLst>
              <a:ext uri="{FF2B5EF4-FFF2-40B4-BE49-F238E27FC236}">
                <a16:creationId xmlns:a16="http://schemas.microsoft.com/office/drawing/2014/main" id="{084847CE-A029-436B-9B9E-0EA468ACDAD2}"/>
              </a:ext>
            </a:extLst>
          </p:cNvPr>
          <p:cNvGrpSpPr/>
          <p:nvPr/>
        </p:nvGrpSpPr>
        <p:grpSpPr>
          <a:xfrm rot="-5400000">
            <a:off x="11253910" y="9567577"/>
            <a:ext cx="514790" cy="924609"/>
            <a:chOff x="0" y="0"/>
            <a:chExt cx="2354580" cy="8448340"/>
          </a:xfrm>
        </p:grpSpPr>
        <p:sp>
          <p:nvSpPr>
            <p:cNvPr id="11" name="Freeform 38">
              <a:extLst>
                <a:ext uri="{FF2B5EF4-FFF2-40B4-BE49-F238E27FC236}">
                  <a16:creationId xmlns:a16="http://schemas.microsoft.com/office/drawing/2014/main" id="{D9694D0D-2205-4B3A-B31F-3752021E49F9}"/>
                </a:ext>
              </a:extLst>
            </p:cNvPr>
            <p:cNvSpPr/>
            <p:nvPr/>
          </p:nvSpPr>
          <p:spPr>
            <a:xfrm>
              <a:off x="0" y="0"/>
              <a:ext cx="2353310" cy="8448340"/>
            </a:xfrm>
            <a:custGeom>
              <a:avLst/>
              <a:gdLst/>
              <a:ahLst/>
              <a:cxnLst/>
              <a:rect l="l" t="t" r="r" b="b"/>
              <a:pathLst>
                <a:path w="2353310" h="8448340">
                  <a:moveTo>
                    <a:pt x="784860" y="8381030"/>
                  </a:moveTo>
                  <a:cubicBezTo>
                    <a:pt x="905510" y="8421670"/>
                    <a:pt x="1042670" y="8448340"/>
                    <a:pt x="1177290" y="8448340"/>
                  </a:cubicBezTo>
                  <a:cubicBezTo>
                    <a:pt x="1311910" y="8448340"/>
                    <a:pt x="1441450" y="8425480"/>
                    <a:pt x="1560830" y="8384840"/>
                  </a:cubicBezTo>
                  <a:cubicBezTo>
                    <a:pt x="1563370" y="8383570"/>
                    <a:pt x="1565910" y="8383570"/>
                    <a:pt x="1568450" y="8382300"/>
                  </a:cubicBezTo>
                  <a:cubicBezTo>
                    <a:pt x="2016760" y="8219740"/>
                    <a:pt x="2346960" y="7790480"/>
                    <a:pt x="2353310" y="727166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7266101"/>
                  </a:lnTo>
                  <a:cubicBezTo>
                    <a:pt x="6350" y="7793020"/>
                    <a:pt x="331470" y="8222280"/>
                    <a:pt x="784860" y="8381030"/>
                  </a:cubicBezTo>
                  <a:close/>
                </a:path>
              </a:pathLst>
            </a:custGeom>
            <a:solidFill>
              <a:srgbClr val="597953"/>
            </a:solidFill>
          </p:spPr>
        </p:sp>
      </p:grpSp>
      <p:pic>
        <p:nvPicPr>
          <p:cNvPr id="12" name="Picture 39">
            <a:extLst>
              <a:ext uri="{FF2B5EF4-FFF2-40B4-BE49-F238E27FC236}">
                <a16:creationId xmlns:a16="http://schemas.microsoft.com/office/drawing/2014/main" id="{5894F27C-E2ED-4CC6-8794-D9D0A545E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1000" y="563883"/>
            <a:ext cx="2179639" cy="970930"/>
          </a:xfrm>
          <a:prstGeom prst="rect">
            <a:avLst/>
          </a:prstGeom>
        </p:spPr>
      </p:pic>
      <p:pic>
        <p:nvPicPr>
          <p:cNvPr id="13" name="Picture 40">
            <a:extLst>
              <a:ext uri="{FF2B5EF4-FFF2-40B4-BE49-F238E27FC236}">
                <a16:creationId xmlns:a16="http://schemas.microsoft.com/office/drawing/2014/main" id="{0D613536-3B9C-4545-8589-AE4A15870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881173" y="8525322"/>
            <a:ext cx="2179639" cy="970930"/>
          </a:xfrm>
          <a:prstGeom prst="rect">
            <a:avLst/>
          </a:prstGeom>
        </p:spPr>
      </p:pic>
      <p:pic>
        <p:nvPicPr>
          <p:cNvPr id="14" name="Picture 41">
            <a:extLst>
              <a:ext uri="{FF2B5EF4-FFF2-40B4-BE49-F238E27FC236}">
                <a16:creationId xmlns:a16="http://schemas.microsoft.com/office/drawing/2014/main" id="{23A6990A-08DB-449F-97C5-6D814FEB1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05694" y="2022148"/>
            <a:ext cx="1161433" cy="508919"/>
          </a:xfrm>
          <a:prstGeom prst="rect">
            <a:avLst/>
          </a:prstGeom>
        </p:spPr>
      </p:pic>
      <p:pic>
        <p:nvPicPr>
          <p:cNvPr id="15" name="Picture 42">
            <a:extLst>
              <a:ext uri="{FF2B5EF4-FFF2-40B4-BE49-F238E27FC236}">
                <a16:creationId xmlns:a16="http://schemas.microsoft.com/office/drawing/2014/main" id="{9C5BBCE5-8C87-4DD3-AD06-01679172AA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846902" y="7325739"/>
            <a:ext cx="1161433" cy="508919"/>
          </a:xfrm>
          <a:prstGeom prst="rect">
            <a:avLst/>
          </a:prstGeom>
        </p:spPr>
      </p:pic>
      <p:grpSp>
        <p:nvGrpSpPr>
          <p:cNvPr id="19" name="Group 2">
            <a:extLst>
              <a:ext uri="{FF2B5EF4-FFF2-40B4-BE49-F238E27FC236}">
                <a16:creationId xmlns:a16="http://schemas.microsoft.com/office/drawing/2014/main" id="{88A3C26F-56F2-42CE-99C0-810A1C5084BA}"/>
              </a:ext>
            </a:extLst>
          </p:cNvPr>
          <p:cNvGrpSpPr/>
          <p:nvPr/>
        </p:nvGrpSpPr>
        <p:grpSpPr>
          <a:xfrm>
            <a:off x="0" y="-90904"/>
            <a:ext cx="18288000" cy="1475334"/>
            <a:chOff x="0" y="0"/>
            <a:chExt cx="6186311" cy="807634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0F0E696E-C3CA-4A49-B4DE-D151C3BB12B4}"/>
                </a:ext>
              </a:extLst>
            </p:cNvPr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21" name="TextBox 24">
            <a:extLst>
              <a:ext uri="{FF2B5EF4-FFF2-40B4-BE49-F238E27FC236}">
                <a16:creationId xmlns:a16="http://schemas.microsoft.com/office/drawing/2014/main" id="{AFE752E7-7159-4955-8FFE-998E5A89FCCE}"/>
              </a:ext>
            </a:extLst>
          </p:cNvPr>
          <p:cNvSpPr txBox="1"/>
          <p:nvPr/>
        </p:nvSpPr>
        <p:spPr>
          <a:xfrm>
            <a:off x="2812495" y="511155"/>
            <a:ext cx="1261497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PATIENT MODEL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240E0D-46B1-44DD-8712-DC8A25468C35}"/>
              </a:ext>
            </a:extLst>
          </p:cNvPr>
          <p:cNvGrpSpPr/>
          <p:nvPr/>
        </p:nvGrpSpPr>
        <p:grpSpPr>
          <a:xfrm>
            <a:off x="150518" y="4332107"/>
            <a:ext cx="5021197" cy="4035743"/>
            <a:chOff x="150518" y="4332107"/>
            <a:chExt cx="5021197" cy="403574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011EC5D-3488-4240-A1A1-9AE6F4F3D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1030" b="62857"/>
            <a:stretch/>
          </p:blipFill>
          <p:spPr>
            <a:xfrm>
              <a:off x="351099" y="4550461"/>
              <a:ext cx="4601901" cy="2775277"/>
            </a:xfrm>
            <a:prstGeom prst="rect">
              <a:avLst/>
            </a:prstGeom>
          </p:spPr>
        </p:pic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EC971A49-4124-4FCE-9471-8CCBACABD0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0518" y="4332107"/>
              <a:ext cx="5021197" cy="4035743"/>
              <a:chOff x="0" y="0"/>
              <a:chExt cx="7467600" cy="6002020"/>
            </a:xfrm>
          </p:grpSpPr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7F0C1EB6-D355-4CD5-842F-5CCA06FC0D9A}"/>
                  </a:ext>
                </a:extLst>
              </p:cNvPr>
              <p:cNvSpPr/>
              <p:nvPr/>
            </p:nvSpPr>
            <p:spPr>
              <a:xfrm>
                <a:off x="0" y="0"/>
                <a:ext cx="7467600" cy="4513580"/>
              </a:xfrm>
              <a:custGeom>
                <a:avLst/>
                <a:gdLst/>
                <a:ahLst/>
                <a:cxnLst/>
                <a:rect l="l" t="t" r="r" b="b"/>
                <a:pathLst>
                  <a:path w="7467600" h="4513580">
                    <a:moveTo>
                      <a:pt x="7127240" y="0"/>
                    </a:moveTo>
                    <a:lnTo>
                      <a:pt x="340360" y="0"/>
                    </a:lnTo>
                    <a:cubicBezTo>
                      <a:pt x="152400" y="0"/>
                      <a:pt x="0" y="152400"/>
                      <a:pt x="0" y="340360"/>
                    </a:cubicBezTo>
                    <a:lnTo>
                      <a:pt x="0" y="4513580"/>
                    </a:lnTo>
                    <a:lnTo>
                      <a:pt x="7467600" y="4513580"/>
                    </a:lnTo>
                    <a:lnTo>
                      <a:pt x="7467600" y="340360"/>
                    </a:lnTo>
                    <a:cubicBezTo>
                      <a:pt x="7467600" y="152400"/>
                      <a:pt x="7315200" y="0"/>
                      <a:pt x="7127240" y="0"/>
                    </a:cubicBezTo>
                    <a:close/>
                    <a:moveTo>
                      <a:pt x="7142480" y="4188460"/>
                    </a:moveTo>
                    <a:lnTo>
                      <a:pt x="314961" y="4188460"/>
                    </a:lnTo>
                    <a:lnTo>
                      <a:pt x="314961" y="353060"/>
                    </a:lnTo>
                    <a:lnTo>
                      <a:pt x="7142480" y="353060"/>
                    </a:lnTo>
                    <a:lnTo>
                      <a:pt x="7142480" y="41884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B68921F5-2C64-4EAE-85CD-1A609D7099BC}"/>
                  </a:ext>
                </a:extLst>
              </p:cNvPr>
              <p:cNvSpPr/>
              <p:nvPr/>
            </p:nvSpPr>
            <p:spPr>
              <a:xfrm>
                <a:off x="0" y="4514850"/>
                <a:ext cx="7467600" cy="695960"/>
              </a:xfrm>
              <a:custGeom>
                <a:avLst/>
                <a:gdLst/>
                <a:ahLst/>
                <a:cxnLst/>
                <a:rect l="l" t="t" r="r" b="b"/>
                <a:pathLst>
                  <a:path w="7467600" h="695960">
                    <a:moveTo>
                      <a:pt x="0" y="355600"/>
                    </a:moveTo>
                    <a:cubicBezTo>
                      <a:pt x="0" y="543560"/>
                      <a:pt x="152400" y="695960"/>
                      <a:pt x="340360" y="695960"/>
                    </a:cubicBezTo>
                    <a:lnTo>
                      <a:pt x="7127240" y="695960"/>
                    </a:lnTo>
                    <a:cubicBezTo>
                      <a:pt x="7315200" y="695960"/>
                      <a:pt x="7467600" y="543560"/>
                      <a:pt x="7467600" y="355600"/>
                    </a:cubicBezTo>
                    <a:lnTo>
                      <a:pt x="7467600" y="0"/>
                    </a:lnTo>
                    <a:lnTo>
                      <a:pt x="0" y="0"/>
                    </a:lnTo>
                    <a:lnTo>
                      <a:pt x="0" y="35560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48951EE3-91E6-4977-8087-91A46FBB2740}"/>
                  </a:ext>
                </a:extLst>
              </p:cNvPr>
              <p:cNvSpPr/>
              <p:nvPr/>
            </p:nvSpPr>
            <p:spPr>
              <a:xfrm>
                <a:off x="2429510" y="5210810"/>
                <a:ext cx="2606040" cy="791210"/>
              </a:xfrm>
              <a:custGeom>
                <a:avLst/>
                <a:gdLst/>
                <a:ahLst/>
                <a:cxnLst/>
                <a:rect l="l" t="t" r="r" b="b"/>
                <a:pathLst>
                  <a:path w="2606040" h="791210">
                    <a:moveTo>
                      <a:pt x="1258570" y="0"/>
                    </a:moveTo>
                    <a:lnTo>
                      <a:pt x="453390" y="0"/>
                    </a:lnTo>
                    <a:cubicBezTo>
                      <a:pt x="453390" y="0"/>
                      <a:pt x="429260" y="370840"/>
                      <a:pt x="403860" y="525780"/>
                    </a:cubicBezTo>
                    <a:cubicBezTo>
                      <a:pt x="359410" y="791210"/>
                      <a:pt x="87630" y="706120"/>
                      <a:pt x="10160" y="762000"/>
                    </a:cubicBezTo>
                    <a:cubicBezTo>
                      <a:pt x="0" y="769620"/>
                      <a:pt x="5080" y="786130"/>
                      <a:pt x="17780" y="786130"/>
                    </a:cubicBezTo>
                    <a:lnTo>
                      <a:pt x="2588260" y="786130"/>
                    </a:lnTo>
                    <a:cubicBezTo>
                      <a:pt x="2600960" y="786130"/>
                      <a:pt x="2606040" y="769620"/>
                      <a:pt x="2595880" y="762000"/>
                    </a:cubicBezTo>
                    <a:cubicBezTo>
                      <a:pt x="2518410" y="706120"/>
                      <a:pt x="2246630" y="791210"/>
                      <a:pt x="2202180" y="525780"/>
                    </a:cubicBezTo>
                    <a:cubicBezTo>
                      <a:pt x="2176780" y="370840"/>
                      <a:pt x="2152650" y="0"/>
                      <a:pt x="2152650" y="0"/>
                    </a:cubicBezTo>
                    <a:lnTo>
                      <a:pt x="1258570" y="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707A7B9-18D2-4C0B-B7A6-A93632ED8937}"/>
              </a:ext>
            </a:extLst>
          </p:cNvPr>
          <p:cNvGrpSpPr/>
          <p:nvPr/>
        </p:nvGrpSpPr>
        <p:grpSpPr>
          <a:xfrm>
            <a:off x="6431297" y="1534813"/>
            <a:ext cx="12039751" cy="7709503"/>
            <a:chOff x="6553048" y="2097360"/>
            <a:chExt cx="12039751" cy="7709503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42B01B9-4D5D-4188-AEC2-E2288EAA8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0" t="19545" r="33867" b="33285"/>
            <a:stretch/>
          </p:blipFill>
          <p:spPr>
            <a:xfrm>
              <a:off x="6553048" y="2097360"/>
              <a:ext cx="12039751" cy="7709503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F4FC745-F611-4225-AE7A-3E4753A45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6" r="823" b="5002"/>
            <a:stretch/>
          </p:blipFill>
          <p:spPr>
            <a:xfrm>
              <a:off x="7696200" y="2705100"/>
              <a:ext cx="9519014" cy="605508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318ADE-649F-4698-AC73-AE583E68ED4A}"/>
              </a:ext>
            </a:extLst>
          </p:cNvPr>
          <p:cNvGrpSpPr/>
          <p:nvPr/>
        </p:nvGrpSpPr>
        <p:grpSpPr>
          <a:xfrm>
            <a:off x="1194536" y="4851293"/>
            <a:ext cx="6524069" cy="749407"/>
            <a:chOff x="1194536" y="4851293"/>
            <a:chExt cx="6524069" cy="749407"/>
          </a:xfrm>
        </p:grpSpPr>
        <p:sp>
          <p:nvSpPr>
            <p:cNvPr id="69" name="AutoShape 29">
              <a:extLst>
                <a:ext uri="{FF2B5EF4-FFF2-40B4-BE49-F238E27FC236}">
                  <a16:creationId xmlns:a16="http://schemas.microsoft.com/office/drawing/2014/main" id="{7E5DD3B9-D445-492C-B83F-98037AA76FD4}"/>
                </a:ext>
              </a:extLst>
            </p:cNvPr>
            <p:cNvSpPr/>
            <p:nvPr/>
          </p:nvSpPr>
          <p:spPr>
            <a:xfrm rot="10800000" flipH="1">
              <a:off x="1194536" y="5027598"/>
              <a:ext cx="6233729" cy="573102"/>
            </a:xfrm>
            <a:prstGeom prst="line">
              <a:avLst/>
            </a:prstGeom>
            <a:ln w="47625" cap="rnd">
              <a:solidFill>
                <a:srgbClr val="BA479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0" name="Group 30">
              <a:extLst>
                <a:ext uri="{FF2B5EF4-FFF2-40B4-BE49-F238E27FC236}">
                  <a16:creationId xmlns:a16="http://schemas.microsoft.com/office/drawing/2014/main" id="{1D639A77-3737-4083-8C09-89A965C5500D}"/>
                </a:ext>
              </a:extLst>
            </p:cNvPr>
            <p:cNvGrpSpPr/>
            <p:nvPr/>
          </p:nvGrpSpPr>
          <p:grpSpPr>
            <a:xfrm rot="10800000">
              <a:off x="7427618" y="4851293"/>
              <a:ext cx="290987" cy="290987"/>
              <a:chOff x="0" y="0"/>
              <a:chExt cx="6350000" cy="6350000"/>
            </a:xfrm>
          </p:grpSpPr>
          <p:sp>
            <p:nvSpPr>
              <p:cNvPr id="71" name="Freeform 31">
                <a:extLst>
                  <a:ext uri="{FF2B5EF4-FFF2-40B4-BE49-F238E27FC236}">
                    <a16:creationId xmlns:a16="http://schemas.microsoft.com/office/drawing/2014/main" id="{4D7CCB3A-F319-4570-A780-27ABF5CB6D4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CE94EF1-53D5-414B-B163-E6F75C7ABF7E}"/>
              </a:ext>
            </a:extLst>
          </p:cNvPr>
          <p:cNvGrpSpPr/>
          <p:nvPr/>
        </p:nvGrpSpPr>
        <p:grpSpPr>
          <a:xfrm>
            <a:off x="6356430" y="1477075"/>
            <a:ext cx="12039751" cy="7709503"/>
            <a:chOff x="6431297" y="1534813"/>
            <a:chExt cx="12039751" cy="770950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0B69DA5-AB41-416E-8085-5486C519E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0" t="19545" r="33867" b="33285"/>
            <a:stretch/>
          </p:blipFill>
          <p:spPr>
            <a:xfrm>
              <a:off x="6431297" y="1534813"/>
              <a:ext cx="12039751" cy="7709503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9EC5CA8-0092-436F-988A-3304DE5CC1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2" t="8233" r="1058" b="4957"/>
            <a:stretch/>
          </p:blipFill>
          <p:spPr>
            <a:xfrm>
              <a:off x="7543800" y="2171700"/>
              <a:ext cx="9448800" cy="5943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CE12AF7-2AE0-4ACB-8EA3-B7EDEE67C9B4}"/>
              </a:ext>
            </a:extLst>
          </p:cNvPr>
          <p:cNvGrpSpPr/>
          <p:nvPr/>
        </p:nvGrpSpPr>
        <p:grpSpPr>
          <a:xfrm>
            <a:off x="6402959" y="1534813"/>
            <a:ext cx="12039751" cy="7190087"/>
            <a:chOff x="6431297" y="1534813"/>
            <a:chExt cx="12039751" cy="7190087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0BF1276-54C6-49F8-BD9A-4ECED2AAD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0" t="19545" r="33867" b="33285"/>
            <a:stretch/>
          </p:blipFill>
          <p:spPr>
            <a:xfrm>
              <a:off x="6431297" y="1534813"/>
              <a:ext cx="12039751" cy="7190087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F56F797-FB5F-4934-90EA-ACC069E8D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32" t="8730" r="1" b="4459"/>
            <a:stretch/>
          </p:blipFill>
          <p:spPr>
            <a:xfrm>
              <a:off x="7467600" y="2171700"/>
              <a:ext cx="9525000" cy="55626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01533D1-79CF-41A3-9B51-4EDE729BE61F}"/>
              </a:ext>
            </a:extLst>
          </p:cNvPr>
          <p:cNvGrpSpPr/>
          <p:nvPr/>
        </p:nvGrpSpPr>
        <p:grpSpPr>
          <a:xfrm>
            <a:off x="2121485" y="5034594"/>
            <a:ext cx="5737405" cy="959551"/>
            <a:chOff x="2133600" y="5003693"/>
            <a:chExt cx="5737405" cy="959551"/>
          </a:xfrm>
        </p:grpSpPr>
        <p:sp>
          <p:nvSpPr>
            <p:cNvPr id="79" name="AutoShape 29">
              <a:extLst>
                <a:ext uri="{FF2B5EF4-FFF2-40B4-BE49-F238E27FC236}">
                  <a16:creationId xmlns:a16="http://schemas.microsoft.com/office/drawing/2014/main" id="{509239B1-F5C7-43F0-A72E-5A4C4EC75687}"/>
                </a:ext>
              </a:extLst>
            </p:cNvPr>
            <p:cNvSpPr/>
            <p:nvPr/>
          </p:nvSpPr>
          <p:spPr>
            <a:xfrm rot="10800000" flipH="1">
              <a:off x="2133600" y="5179998"/>
              <a:ext cx="5447065" cy="783246"/>
            </a:xfrm>
            <a:prstGeom prst="line">
              <a:avLst/>
            </a:prstGeom>
            <a:ln w="47625" cap="rnd">
              <a:solidFill>
                <a:srgbClr val="BA479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0" name="Group 30">
              <a:extLst>
                <a:ext uri="{FF2B5EF4-FFF2-40B4-BE49-F238E27FC236}">
                  <a16:creationId xmlns:a16="http://schemas.microsoft.com/office/drawing/2014/main" id="{161AED03-A386-4FF3-8154-CD7BF2983962}"/>
                </a:ext>
              </a:extLst>
            </p:cNvPr>
            <p:cNvGrpSpPr/>
            <p:nvPr/>
          </p:nvGrpSpPr>
          <p:grpSpPr>
            <a:xfrm rot="10800000">
              <a:off x="7580018" y="5003693"/>
              <a:ext cx="290987" cy="290987"/>
              <a:chOff x="0" y="0"/>
              <a:chExt cx="6350000" cy="6350000"/>
            </a:xfrm>
          </p:grpSpPr>
          <p:sp>
            <p:nvSpPr>
              <p:cNvPr id="81" name="Freeform 31">
                <a:extLst>
                  <a:ext uri="{FF2B5EF4-FFF2-40B4-BE49-F238E27FC236}">
                    <a16:creationId xmlns:a16="http://schemas.microsoft.com/office/drawing/2014/main" id="{D8F788C8-C18F-4D92-8D6A-07175A46B50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DD30A70-EB40-4236-A6F2-38E3192D0BD5}"/>
              </a:ext>
            </a:extLst>
          </p:cNvPr>
          <p:cNvGrpSpPr/>
          <p:nvPr/>
        </p:nvGrpSpPr>
        <p:grpSpPr>
          <a:xfrm>
            <a:off x="2560639" y="5367473"/>
            <a:ext cx="5241575" cy="959551"/>
            <a:chOff x="2133600" y="5003693"/>
            <a:chExt cx="5737405" cy="959551"/>
          </a:xfrm>
        </p:grpSpPr>
        <p:sp>
          <p:nvSpPr>
            <p:cNvPr id="72" name="AutoShape 29">
              <a:extLst>
                <a:ext uri="{FF2B5EF4-FFF2-40B4-BE49-F238E27FC236}">
                  <a16:creationId xmlns:a16="http://schemas.microsoft.com/office/drawing/2014/main" id="{5EBA9CD5-3328-451D-AD5C-A5B46B4F9A1D}"/>
                </a:ext>
              </a:extLst>
            </p:cNvPr>
            <p:cNvSpPr/>
            <p:nvPr/>
          </p:nvSpPr>
          <p:spPr>
            <a:xfrm rot="10800000" flipH="1">
              <a:off x="2133600" y="5179998"/>
              <a:ext cx="5447065" cy="783246"/>
            </a:xfrm>
            <a:prstGeom prst="line">
              <a:avLst/>
            </a:prstGeom>
            <a:ln w="47625" cap="rnd">
              <a:solidFill>
                <a:srgbClr val="BA479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3" name="Group 30">
              <a:extLst>
                <a:ext uri="{FF2B5EF4-FFF2-40B4-BE49-F238E27FC236}">
                  <a16:creationId xmlns:a16="http://schemas.microsoft.com/office/drawing/2014/main" id="{F50CE308-3EAE-470A-8E1B-0017B1E44055}"/>
                </a:ext>
              </a:extLst>
            </p:cNvPr>
            <p:cNvGrpSpPr/>
            <p:nvPr/>
          </p:nvGrpSpPr>
          <p:grpSpPr>
            <a:xfrm rot="10800000">
              <a:off x="7580018" y="5003693"/>
              <a:ext cx="290987" cy="290987"/>
              <a:chOff x="0" y="0"/>
              <a:chExt cx="6350000" cy="6350000"/>
            </a:xfrm>
          </p:grpSpPr>
          <p:sp>
            <p:nvSpPr>
              <p:cNvPr id="74" name="Freeform 31">
                <a:extLst>
                  <a:ext uri="{FF2B5EF4-FFF2-40B4-BE49-F238E27FC236}">
                    <a16:creationId xmlns:a16="http://schemas.microsoft.com/office/drawing/2014/main" id="{A362995B-7826-432D-B44F-E12AD56F0AD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AED9A0C-CD76-40D0-80AB-E62EF82B409E}"/>
              </a:ext>
            </a:extLst>
          </p:cNvPr>
          <p:cNvGrpSpPr/>
          <p:nvPr/>
        </p:nvGrpSpPr>
        <p:grpSpPr>
          <a:xfrm>
            <a:off x="6400800" y="1548456"/>
            <a:ext cx="12039751" cy="7190087"/>
            <a:chOff x="6400800" y="1548456"/>
            <a:chExt cx="12039751" cy="7190087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6DD5EE42-679F-4711-8FAD-81AE372F4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0" t="19545" r="33867" b="33285"/>
            <a:stretch/>
          </p:blipFill>
          <p:spPr>
            <a:xfrm>
              <a:off x="6400800" y="1548456"/>
              <a:ext cx="12039751" cy="7190087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5D69720-8604-4F41-A529-FF99EC324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62" b="4004"/>
            <a:stretch/>
          </p:blipFill>
          <p:spPr>
            <a:xfrm>
              <a:off x="7543800" y="2171700"/>
              <a:ext cx="9448800" cy="54864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F60586D-54DA-44AF-91ED-FC215A92D233}"/>
              </a:ext>
            </a:extLst>
          </p:cNvPr>
          <p:cNvGrpSpPr/>
          <p:nvPr/>
        </p:nvGrpSpPr>
        <p:grpSpPr>
          <a:xfrm>
            <a:off x="2362201" y="5600701"/>
            <a:ext cx="5496040" cy="1030910"/>
            <a:chOff x="2133600" y="5003693"/>
            <a:chExt cx="5737405" cy="959551"/>
          </a:xfrm>
        </p:grpSpPr>
        <p:sp>
          <p:nvSpPr>
            <p:cNvPr id="89" name="AutoShape 29">
              <a:extLst>
                <a:ext uri="{FF2B5EF4-FFF2-40B4-BE49-F238E27FC236}">
                  <a16:creationId xmlns:a16="http://schemas.microsoft.com/office/drawing/2014/main" id="{8A16EA6B-A6E6-4395-918D-9359642C0538}"/>
                </a:ext>
              </a:extLst>
            </p:cNvPr>
            <p:cNvSpPr/>
            <p:nvPr/>
          </p:nvSpPr>
          <p:spPr>
            <a:xfrm rot="10800000" flipH="1">
              <a:off x="2133600" y="5179998"/>
              <a:ext cx="5447065" cy="783246"/>
            </a:xfrm>
            <a:prstGeom prst="line">
              <a:avLst/>
            </a:prstGeom>
            <a:ln w="47625" cap="rnd">
              <a:solidFill>
                <a:srgbClr val="BA479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0" name="Group 30">
              <a:extLst>
                <a:ext uri="{FF2B5EF4-FFF2-40B4-BE49-F238E27FC236}">
                  <a16:creationId xmlns:a16="http://schemas.microsoft.com/office/drawing/2014/main" id="{AFA1F75B-CD92-4384-9DB7-17E0C0E11164}"/>
                </a:ext>
              </a:extLst>
            </p:cNvPr>
            <p:cNvGrpSpPr/>
            <p:nvPr/>
          </p:nvGrpSpPr>
          <p:grpSpPr>
            <a:xfrm rot="10800000">
              <a:off x="7580018" y="5003693"/>
              <a:ext cx="290987" cy="290987"/>
              <a:chOff x="0" y="0"/>
              <a:chExt cx="6350000" cy="6350000"/>
            </a:xfrm>
          </p:grpSpPr>
          <p:sp>
            <p:nvSpPr>
              <p:cNvPr id="91" name="Freeform 31">
                <a:extLst>
                  <a:ext uri="{FF2B5EF4-FFF2-40B4-BE49-F238E27FC236}">
                    <a16:creationId xmlns:a16="http://schemas.microsoft.com/office/drawing/2014/main" id="{D1751F32-2C85-4F86-8BD6-0E8A91F299B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69026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509009-FDAE-4B2A-9241-9AB383B52581}"/>
              </a:ext>
            </a:extLst>
          </p:cNvPr>
          <p:cNvGrpSpPr/>
          <p:nvPr/>
        </p:nvGrpSpPr>
        <p:grpSpPr>
          <a:xfrm>
            <a:off x="6689369" y="7970918"/>
            <a:ext cx="6030637" cy="1389065"/>
            <a:chOff x="6689369" y="7970918"/>
            <a:chExt cx="6030637" cy="1389065"/>
          </a:xfrm>
        </p:grpSpPr>
        <p:grpSp>
          <p:nvGrpSpPr>
            <p:cNvPr id="92" name="Group 7">
              <a:extLst>
                <a:ext uri="{FF2B5EF4-FFF2-40B4-BE49-F238E27FC236}">
                  <a16:creationId xmlns:a16="http://schemas.microsoft.com/office/drawing/2014/main" id="{2342DF8D-1DA7-4FC9-91E6-32F0C9214B3D}"/>
                </a:ext>
              </a:extLst>
            </p:cNvPr>
            <p:cNvGrpSpPr/>
            <p:nvPr/>
          </p:nvGrpSpPr>
          <p:grpSpPr>
            <a:xfrm>
              <a:off x="7168129" y="7970918"/>
              <a:ext cx="5551877" cy="1389065"/>
              <a:chOff x="0" y="0"/>
              <a:chExt cx="19754583" cy="3606800"/>
            </a:xfrm>
            <a:solidFill>
              <a:srgbClr val="FF3300"/>
            </a:solidFill>
          </p:grpSpPr>
          <p:sp>
            <p:nvSpPr>
              <p:cNvPr id="93" name="Freeform 8">
                <a:extLst>
                  <a:ext uri="{FF2B5EF4-FFF2-40B4-BE49-F238E27FC236}">
                    <a16:creationId xmlns:a16="http://schemas.microsoft.com/office/drawing/2014/main" id="{F81853B3-241A-4BD9-A176-F84702C9F29C}"/>
                  </a:ext>
                </a:extLst>
              </p:cNvPr>
              <p:cNvSpPr/>
              <p:nvPr/>
            </p:nvSpPr>
            <p:spPr>
              <a:xfrm>
                <a:off x="0" y="0"/>
                <a:ext cx="19754583" cy="3606800"/>
              </a:xfrm>
              <a:prstGeom prst="homePlate">
                <a:avLst/>
              </a:prstGeom>
              <a:grpFill/>
            </p:spPr>
          </p:sp>
        </p:grpSp>
        <p:grpSp>
          <p:nvGrpSpPr>
            <p:cNvPr id="94" name="Group 13">
              <a:extLst>
                <a:ext uri="{FF2B5EF4-FFF2-40B4-BE49-F238E27FC236}">
                  <a16:creationId xmlns:a16="http://schemas.microsoft.com/office/drawing/2014/main" id="{3B46B51B-74C5-46CC-82E5-A5327C776D20}"/>
                </a:ext>
              </a:extLst>
            </p:cNvPr>
            <p:cNvGrpSpPr/>
            <p:nvPr/>
          </p:nvGrpSpPr>
          <p:grpSpPr>
            <a:xfrm rot="-10800000">
              <a:off x="6689369" y="7978057"/>
              <a:ext cx="5523287" cy="1381925"/>
              <a:chOff x="0" y="0"/>
              <a:chExt cx="19754583" cy="3606800"/>
            </a:xfrm>
            <a:solidFill>
              <a:srgbClr val="FF3300"/>
            </a:solidFill>
          </p:grpSpPr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2F8D49FF-57B7-4E72-B287-47BD270A20D3}"/>
                  </a:ext>
                </a:extLst>
              </p:cNvPr>
              <p:cNvSpPr/>
              <p:nvPr/>
            </p:nvSpPr>
            <p:spPr>
              <a:xfrm>
                <a:off x="0" y="0"/>
                <a:ext cx="19754583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9754583" h="3606800">
                    <a:moveTo>
                      <a:pt x="19754583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9754583" y="3606800"/>
                    </a:lnTo>
                    <a:lnTo>
                      <a:pt x="18713183" y="1803400"/>
                    </a:ln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5897FD-05C9-4699-89BD-1190076EE727}"/>
              </a:ext>
            </a:extLst>
          </p:cNvPr>
          <p:cNvGrpSpPr/>
          <p:nvPr/>
        </p:nvGrpSpPr>
        <p:grpSpPr>
          <a:xfrm rot="10800000">
            <a:off x="5403402" y="3867455"/>
            <a:ext cx="6030637" cy="1389065"/>
            <a:chOff x="6689369" y="7970918"/>
            <a:chExt cx="6030637" cy="1389065"/>
          </a:xfrm>
          <a:solidFill>
            <a:srgbClr val="F5C116"/>
          </a:solidFill>
        </p:grpSpPr>
        <p:grpSp>
          <p:nvGrpSpPr>
            <p:cNvPr id="64" name="Group 7">
              <a:extLst>
                <a:ext uri="{FF2B5EF4-FFF2-40B4-BE49-F238E27FC236}">
                  <a16:creationId xmlns:a16="http://schemas.microsoft.com/office/drawing/2014/main" id="{273496D7-3CAE-41D2-A96E-6DF27632892C}"/>
                </a:ext>
              </a:extLst>
            </p:cNvPr>
            <p:cNvGrpSpPr/>
            <p:nvPr/>
          </p:nvGrpSpPr>
          <p:grpSpPr>
            <a:xfrm>
              <a:off x="7168129" y="7970918"/>
              <a:ext cx="5551877" cy="1389065"/>
              <a:chOff x="0" y="0"/>
              <a:chExt cx="19754583" cy="3606800"/>
            </a:xfrm>
            <a:grpFill/>
          </p:grpSpPr>
          <p:sp>
            <p:nvSpPr>
              <p:cNvPr id="67" name="Freeform 8">
                <a:extLst>
                  <a:ext uri="{FF2B5EF4-FFF2-40B4-BE49-F238E27FC236}">
                    <a16:creationId xmlns:a16="http://schemas.microsoft.com/office/drawing/2014/main" id="{F1D90B69-CEA5-4DE0-B46D-54F6ACEED747}"/>
                  </a:ext>
                </a:extLst>
              </p:cNvPr>
              <p:cNvSpPr/>
              <p:nvPr/>
            </p:nvSpPr>
            <p:spPr>
              <a:xfrm>
                <a:off x="0" y="0"/>
                <a:ext cx="19754583" cy="3606800"/>
              </a:xfrm>
              <a:prstGeom prst="homePlate">
                <a:avLst/>
              </a:prstGeom>
              <a:grpFill/>
              <a:ln>
                <a:solidFill>
                  <a:srgbClr val="F5C116"/>
                </a:solidFill>
              </a:ln>
            </p:spPr>
          </p:sp>
        </p:grpSp>
        <p:grpSp>
          <p:nvGrpSpPr>
            <p:cNvPr id="65" name="Group 13">
              <a:extLst>
                <a:ext uri="{FF2B5EF4-FFF2-40B4-BE49-F238E27FC236}">
                  <a16:creationId xmlns:a16="http://schemas.microsoft.com/office/drawing/2014/main" id="{5AAA6693-249E-4BA2-87D1-E6ABC0A07E6B}"/>
                </a:ext>
              </a:extLst>
            </p:cNvPr>
            <p:cNvGrpSpPr/>
            <p:nvPr/>
          </p:nvGrpSpPr>
          <p:grpSpPr>
            <a:xfrm rot="-10800000">
              <a:off x="6689369" y="7978057"/>
              <a:ext cx="5523287" cy="1381925"/>
              <a:chOff x="0" y="0"/>
              <a:chExt cx="19754583" cy="3606800"/>
            </a:xfrm>
            <a:grpFill/>
          </p:grpSpPr>
          <p:sp>
            <p:nvSpPr>
              <p:cNvPr id="66" name="Freeform 14">
                <a:extLst>
                  <a:ext uri="{FF2B5EF4-FFF2-40B4-BE49-F238E27FC236}">
                    <a16:creationId xmlns:a16="http://schemas.microsoft.com/office/drawing/2014/main" id="{AD76E234-B942-4776-BA46-0AA6ACAFD8C4}"/>
                  </a:ext>
                </a:extLst>
              </p:cNvPr>
              <p:cNvSpPr/>
              <p:nvPr/>
            </p:nvSpPr>
            <p:spPr>
              <a:xfrm>
                <a:off x="0" y="0"/>
                <a:ext cx="19754583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9754583" h="3606800">
                    <a:moveTo>
                      <a:pt x="19754583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9754583" y="3606800"/>
                    </a:lnTo>
                    <a:lnTo>
                      <a:pt x="18713183" y="1803400"/>
                    </a:lnTo>
                    <a:close/>
                  </a:path>
                </a:pathLst>
              </a:custGeom>
              <a:grpFill/>
              <a:ln>
                <a:solidFill>
                  <a:srgbClr val="F5C116"/>
                </a:solidFill>
              </a:ln>
            </p:spPr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57D5C9-02F6-440A-9AB4-103AFBFAA3D9}"/>
              </a:ext>
            </a:extLst>
          </p:cNvPr>
          <p:cNvGrpSpPr/>
          <p:nvPr/>
        </p:nvGrpSpPr>
        <p:grpSpPr>
          <a:xfrm>
            <a:off x="6904778" y="2473981"/>
            <a:ext cx="6030637" cy="1389065"/>
            <a:chOff x="6689369" y="7970918"/>
            <a:chExt cx="6030637" cy="1389065"/>
          </a:xfrm>
          <a:solidFill>
            <a:srgbClr val="E1A825"/>
          </a:solidFill>
        </p:grpSpPr>
        <p:grpSp>
          <p:nvGrpSpPr>
            <p:cNvPr id="69" name="Group 7">
              <a:extLst>
                <a:ext uri="{FF2B5EF4-FFF2-40B4-BE49-F238E27FC236}">
                  <a16:creationId xmlns:a16="http://schemas.microsoft.com/office/drawing/2014/main" id="{F3C95780-AA9C-406D-8A56-A5F7DD47074F}"/>
                </a:ext>
              </a:extLst>
            </p:cNvPr>
            <p:cNvGrpSpPr/>
            <p:nvPr/>
          </p:nvGrpSpPr>
          <p:grpSpPr>
            <a:xfrm>
              <a:off x="7168129" y="7970918"/>
              <a:ext cx="5551877" cy="1389065"/>
              <a:chOff x="0" y="0"/>
              <a:chExt cx="19754583" cy="3606800"/>
            </a:xfrm>
            <a:grpFill/>
          </p:grpSpPr>
          <p:sp>
            <p:nvSpPr>
              <p:cNvPr id="98" name="Freeform 8">
                <a:extLst>
                  <a:ext uri="{FF2B5EF4-FFF2-40B4-BE49-F238E27FC236}">
                    <a16:creationId xmlns:a16="http://schemas.microsoft.com/office/drawing/2014/main" id="{386D98C2-2ECA-4E0B-8CAA-60BD010CF0A7}"/>
                  </a:ext>
                </a:extLst>
              </p:cNvPr>
              <p:cNvSpPr/>
              <p:nvPr/>
            </p:nvSpPr>
            <p:spPr>
              <a:xfrm>
                <a:off x="0" y="0"/>
                <a:ext cx="19754583" cy="3606800"/>
              </a:xfrm>
              <a:prstGeom prst="homePlate">
                <a:avLst/>
              </a:prstGeom>
              <a:grpFill/>
            </p:spPr>
          </p:sp>
        </p:grpSp>
        <p:grpSp>
          <p:nvGrpSpPr>
            <p:cNvPr id="88" name="Group 13">
              <a:extLst>
                <a:ext uri="{FF2B5EF4-FFF2-40B4-BE49-F238E27FC236}">
                  <a16:creationId xmlns:a16="http://schemas.microsoft.com/office/drawing/2014/main" id="{54CB2632-EC24-4E9D-BDC2-96EB368DC3C2}"/>
                </a:ext>
              </a:extLst>
            </p:cNvPr>
            <p:cNvGrpSpPr/>
            <p:nvPr/>
          </p:nvGrpSpPr>
          <p:grpSpPr>
            <a:xfrm rot="-10800000">
              <a:off x="6689369" y="7978057"/>
              <a:ext cx="5523287" cy="1381925"/>
              <a:chOff x="0" y="0"/>
              <a:chExt cx="19754583" cy="3606800"/>
            </a:xfrm>
            <a:grpFill/>
          </p:grpSpPr>
          <p:sp>
            <p:nvSpPr>
              <p:cNvPr id="96" name="Freeform 14">
                <a:extLst>
                  <a:ext uri="{FF2B5EF4-FFF2-40B4-BE49-F238E27FC236}">
                    <a16:creationId xmlns:a16="http://schemas.microsoft.com/office/drawing/2014/main" id="{1A5B17F5-EEC9-418B-B7BD-3481E243FCB5}"/>
                  </a:ext>
                </a:extLst>
              </p:cNvPr>
              <p:cNvSpPr/>
              <p:nvPr/>
            </p:nvSpPr>
            <p:spPr>
              <a:xfrm>
                <a:off x="0" y="0"/>
                <a:ext cx="19754583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9754583" h="3606800">
                    <a:moveTo>
                      <a:pt x="19754583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9754583" y="3606800"/>
                    </a:lnTo>
                    <a:lnTo>
                      <a:pt x="18713183" y="1803400"/>
                    </a:ln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2" name="Group 2"/>
          <p:cNvGrpSpPr/>
          <p:nvPr/>
        </p:nvGrpSpPr>
        <p:grpSpPr>
          <a:xfrm>
            <a:off x="0" y="4492"/>
            <a:ext cx="18288000" cy="1493746"/>
            <a:chOff x="0" y="0"/>
            <a:chExt cx="6186311" cy="807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2956074" y="495301"/>
            <a:ext cx="1261497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DOCTOR MODEL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50E297AE-8E5B-407F-9C55-B4F9197C2E5B}"/>
              </a:ext>
            </a:extLst>
          </p:cNvPr>
          <p:cNvSpPr txBox="1"/>
          <p:nvPr/>
        </p:nvSpPr>
        <p:spPr>
          <a:xfrm>
            <a:off x="1252184" y="3108301"/>
            <a:ext cx="3635928" cy="108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Doctor can see a welcoming message through this page.</a:t>
            </a:r>
          </a:p>
          <a:p>
            <a:pPr algn="r">
              <a:lnSpc>
                <a:spcPts val="2940"/>
              </a:lnSpc>
            </a:pPr>
            <a:r>
              <a:rPr lang="en-US" sz="2100" dirty="0">
                <a:solidFill>
                  <a:srgbClr val="FF0000"/>
                </a:solidFill>
                <a:latin typeface="Montserrat"/>
              </a:rPr>
              <a:t> 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3C9F55C4-C22B-45E4-8648-9F0E1E7FAFAD}"/>
              </a:ext>
            </a:extLst>
          </p:cNvPr>
          <p:cNvSpPr txBox="1"/>
          <p:nvPr/>
        </p:nvSpPr>
        <p:spPr>
          <a:xfrm>
            <a:off x="13032494" y="4428887"/>
            <a:ext cx="4798305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Doctor can check his profile from this page and this page is read only.</a:t>
            </a:r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208E0BC4-811A-4AFF-8BD7-97FCF25B97F0}"/>
              </a:ext>
            </a:extLst>
          </p:cNvPr>
          <p:cNvGrpSpPr/>
          <p:nvPr/>
        </p:nvGrpSpPr>
        <p:grpSpPr>
          <a:xfrm>
            <a:off x="3070147" y="2476500"/>
            <a:ext cx="1840214" cy="533501"/>
            <a:chOff x="0" y="0"/>
            <a:chExt cx="4722673" cy="1369163"/>
          </a:xfrm>
        </p:grpSpPr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CBDA73C6-ED7F-46E9-83C8-B46A183E66DE}"/>
                </a:ext>
              </a:extLst>
            </p:cNvPr>
            <p:cNvSpPr/>
            <p:nvPr/>
          </p:nvSpPr>
          <p:spPr>
            <a:xfrm>
              <a:off x="0" y="0"/>
              <a:ext cx="4722673" cy="1369163"/>
            </a:xfrm>
            <a:custGeom>
              <a:avLst/>
              <a:gdLst/>
              <a:ahLst/>
              <a:cxnLst/>
              <a:rect l="l" t="t" r="r" b="b"/>
              <a:pathLst>
                <a:path w="4722673" h="1369163">
                  <a:moveTo>
                    <a:pt x="0" y="0"/>
                  </a:moveTo>
                  <a:lnTo>
                    <a:pt x="0" y="1369163"/>
                  </a:lnTo>
                  <a:lnTo>
                    <a:pt x="4722673" y="1369163"/>
                  </a:lnTo>
                  <a:lnTo>
                    <a:pt x="4722673" y="0"/>
                  </a:lnTo>
                  <a:lnTo>
                    <a:pt x="0" y="0"/>
                  </a:lnTo>
                  <a:close/>
                  <a:moveTo>
                    <a:pt x="4661713" y="1308203"/>
                  </a:moveTo>
                  <a:lnTo>
                    <a:pt x="59690" y="1308203"/>
                  </a:lnTo>
                  <a:lnTo>
                    <a:pt x="59690" y="59690"/>
                  </a:lnTo>
                  <a:lnTo>
                    <a:pt x="4661713" y="59690"/>
                  </a:lnTo>
                  <a:lnTo>
                    <a:pt x="4661713" y="1308203"/>
                  </a:lnTo>
                  <a:close/>
                </a:path>
              </a:pathLst>
            </a:custGeom>
            <a:solidFill>
              <a:srgbClr val="E1A825"/>
            </a:solidFill>
          </p:spPr>
        </p:sp>
      </p:grpSp>
      <p:grpSp>
        <p:nvGrpSpPr>
          <p:cNvPr id="53" name="Group 13">
            <a:extLst>
              <a:ext uri="{FF2B5EF4-FFF2-40B4-BE49-F238E27FC236}">
                <a16:creationId xmlns:a16="http://schemas.microsoft.com/office/drawing/2014/main" id="{7645AE59-A554-494B-BFC3-B1D300CC4955}"/>
              </a:ext>
            </a:extLst>
          </p:cNvPr>
          <p:cNvGrpSpPr/>
          <p:nvPr/>
        </p:nvGrpSpPr>
        <p:grpSpPr>
          <a:xfrm>
            <a:off x="13032495" y="3824165"/>
            <a:ext cx="1840214" cy="533501"/>
            <a:chOff x="0" y="0"/>
            <a:chExt cx="4722673" cy="1369163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4819F87-D085-4352-98C3-F95799D9EC25}"/>
                </a:ext>
              </a:extLst>
            </p:cNvPr>
            <p:cNvSpPr/>
            <p:nvPr/>
          </p:nvSpPr>
          <p:spPr>
            <a:xfrm>
              <a:off x="0" y="0"/>
              <a:ext cx="4722673" cy="1369163"/>
            </a:xfrm>
            <a:custGeom>
              <a:avLst/>
              <a:gdLst/>
              <a:ahLst/>
              <a:cxnLst/>
              <a:rect l="l" t="t" r="r" b="b"/>
              <a:pathLst>
                <a:path w="4722673" h="1369163">
                  <a:moveTo>
                    <a:pt x="0" y="0"/>
                  </a:moveTo>
                  <a:lnTo>
                    <a:pt x="0" y="1369163"/>
                  </a:lnTo>
                  <a:lnTo>
                    <a:pt x="4722673" y="1369163"/>
                  </a:lnTo>
                  <a:lnTo>
                    <a:pt x="4722673" y="0"/>
                  </a:lnTo>
                  <a:lnTo>
                    <a:pt x="0" y="0"/>
                  </a:lnTo>
                  <a:close/>
                  <a:moveTo>
                    <a:pt x="4661713" y="1308203"/>
                  </a:moveTo>
                  <a:lnTo>
                    <a:pt x="59690" y="1308203"/>
                  </a:lnTo>
                  <a:lnTo>
                    <a:pt x="59690" y="59690"/>
                  </a:lnTo>
                  <a:lnTo>
                    <a:pt x="4661713" y="59690"/>
                  </a:lnTo>
                  <a:lnTo>
                    <a:pt x="4661713" y="1308203"/>
                  </a:lnTo>
                  <a:close/>
                </a:path>
              </a:pathLst>
            </a:custGeom>
            <a:solidFill>
              <a:srgbClr val="F5C116"/>
            </a:solidFill>
          </p:spPr>
        </p:sp>
      </p:grpSp>
      <p:sp>
        <p:nvSpPr>
          <p:cNvPr id="72" name="TextBox 19">
            <a:extLst>
              <a:ext uri="{FF2B5EF4-FFF2-40B4-BE49-F238E27FC236}">
                <a16:creationId xmlns:a16="http://schemas.microsoft.com/office/drawing/2014/main" id="{85BDF16C-3B75-48E9-AD5F-7FE14DFE105A}"/>
              </a:ext>
            </a:extLst>
          </p:cNvPr>
          <p:cNvSpPr txBox="1"/>
          <p:nvPr/>
        </p:nvSpPr>
        <p:spPr>
          <a:xfrm>
            <a:off x="3192208" y="2600122"/>
            <a:ext cx="1596093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dirty="0">
                <a:solidFill>
                  <a:srgbClr val="FFC000"/>
                </a:solidFill>
                <a:latin typeface="Montserrat Bold"/>
              </a:rPr>
              <a:t>Home</a:t>
            </a:r>
          </a:p>
        </p:txBody>
      </p:sp>
      <p:sp>
        <p:nvSpPr>
          <p:cNvPr id="73" name="TextBox 20">
            <a:extLst>
              <a:ext uri="{FF2B5EF4-FFF2-40B4-BE49-F238E27FC236}">
                <a16:creationId xmlns:a16="http://schemas.microsoft.com/office/drawing/2014/main" id="{0CA51CFE-793A-475F-865F-ED901C1EC6B5}"/>
              </a:ext>
            </a:extLst>
          </p:cNvPr>
          <p:cNvSpPr txBox="1"/>
          <p:nvPr/>
        </p:nvSpPr>
        <p:spPr>
          <a:xfrm>
            <a:off x="13154555" y="3947787"/>
            <a:ext cx="1596093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dirty="0">
                <a:solidFill>
                  <a:srgbClr val="FF0000"/>
                </a:solidFill>
                <a:latin typeface="Montserrat Bold"/>
              </a:rPr>
              <a:t>Profile</a:t>
            </a:r>
          </a:p>
        </p:txBody>
      </p:sp>
      <p:sp>
        <p:nvSpPr>
          <p:cNvPr id="79" name="AutoShape 26">
            <a:extLst>
              <a:ext uri="{FF2B5EF4-FFF2-40B4-BE49-F238E27FC236}">
                <a16:creationId xmlns:a16="http://schemas.microsoft.com/office/drawing/2014/main" id="{62F11737-5B81-439D-9B75-EF8A28B97196}"/>
              </a:ext>
            </a:extLst>
          </p:cNvPr>
          <p:cNvSpPr/>
          <p:nvPr/>
        </p:nvSpPr>
        <p:spPr>
          <a:xfrm>
            <a:off x="10730456" y="4518913"/>
            <a:ext cx="1695327" cy="0"/>
          </a:xfrm>
          <a:prstGeom prst="line">
            <a:avLst/>
          </a:prstGeom>
          <a:ln w="47625" cap="rnd">
            <a:solidFill>
              <a:srgbClr val="F5C11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0" name="Group 27">
            <a:extLst>
              <a:ext uri="{FF2B5EF4-FFF2-40B4-BE49-F238E27FC236}">
                <a16:creationId xmlns:a16="http://schemas.microsoft.com/office/drawing/2014/main" id="{3531A8E8-9F27-48BE-BE64-2FD7E26EFE22}"/>
              </a:ext>
            </a:extLst>
          </p:cNvPr>
          <p:cNvGrpSpPr/>
          <p:nvPr/>
        </p:nvGrpSpPr>
        <p:grpSpPr>
          <a:xfrm>
            <a:off x="12212007" y="4397231"/>
            <a:ext cx="290987" cy="290987"/>
            <a:chOff x="0" y="0"/>
            <a:chExt cx="6350000" cy="6350000"/>
          </a:xfrm>
        </p:grpSpPr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F1E00FD1-60F9-47C5-BD8C-6C5E8C06922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C116"/>
            </a:solidFill>
          </p:spPr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A364F07-5652-4E04-B194-36DD7F76BFC2}"/>
              </a:ext>
            </a:extLst>
          </p:cNvPr>
          <p:cNvGrpSpPr/>
          <p:nvPr/>
        </p:nvGrpSpPr>
        <p:grpSpPr>
          <a:xfrm>
            <a:off x="5341594" y="6565938"/>
            <a:ext cx="12870205" cy="1408549"/>
            <a:chOff x="5341594" y="6565938"/>
            <a:chExt cx="12870205" cy="140854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5DFAB4B-B554-45E6-BFF7-ED1AC37F2BB4}"/>
                </a:ext>
              </a:extLst>
            </p:cNvPr>
            <p:cNvGrpSpPr/>
            <p:nvPr/>
          </p:nvGrpSpPr>
          <p:grpSpPr>
            <a:xfrm rot="10800000">
              <a:off x="5341594" y="6585422"/>
              <a:ext cx="6030637" cy="1389065"/>
              <a:chOff x="6689369" y="7970918"/>
              <a:chExt cx="6030637" cy="1389065"/>
            </a:xfrm>
            <a:solidFill>
              <a:srgbClr val="A27FE0"/>
            </a:solidFill>
          </p:grpSpPr>
          <p:grpSp>
            <p:nvGrpSpPr>
              <p:cNvPr id="101" name="Group 7">
                <a:extLst>
                  <a:ext uri="{FF2B5EF4-FFF2-40B4-BE49-F238E27FC236}">
                    <a16:creationId xmlns:a16="http://schemas.microsoft.com/office/drawing/2014/main" id="{9CB3062B-4FD5-438B-B11E-3456D2C549C2}"/>
                  </a:ext>
                </a:extLst>
              </p:cNvPr>
              <p:cNvGrpSpPr/>
              <p:nvPr/>
            </p:nvGrpSpPr>
            <p:grpSpPr>
              <a:xfrm>
                <a:off x="7168129" y="7970918"/>
                <a:ext cx="5551877" cy="1389065"/>
                <a:chOff x="0" y="0"/>
                <a:chExt cx="19754583" cy="3606800"/>
              </a:xfrm>
              <a:grpFill/>
            </p:grpSpPr>
            <p:sp>
              <p:nvSpPr>
                <p:cNvPr id="110" name="Freeform 8">
                  <a:extLst>
                    <a:ext uri="{FF2B5EF4-FFF2-40B4-BE49-F238E27FC236}">
                      <a16:creationId xmlns:a16="http://schemas.microsoft.com/office/drawing/2014/main" id="{3BB69D84-B832-4E01-9B7E-047EDB2AAE0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9754583" cy="3606800"/>
                </a:xfrm>
                <a:prstGeom prst="homePlate">
                  <a:avLst/>
                </a:prstGeom>
                <a:grpFill/>
              </p:spPr>
            </p:sp>
          </p:grpSp>
          <p:grpSp>
            <p:nvGrpSpPr>
              <p:cNvPr id="102" name="Group 13">
                <a:extLst>
                  <a:ext uri="{FF2B5EF4-FFF2-40B4-BE49-F238E27FC236}">
                    <a16:creationId xmlns:a16="http://schemas.microsoft.com/office/drawing/2014/main" id="{EB2EFE13-E92B-42F4-A90C-D915381F2AB1}"/>
                  </a:ext>
                </a:extLst>
              </p:cNvPr>
              <p:cNvGrpSpPr/>
              <p:nvPr/>
            </p:nvGrpSpPr>
            <p:grpSpPr>
              <a:xfrm rot="-10800000">
                <a:off x="6689369" y="7978057"/>
                <a:ext cx="5523287" cy="1381925"/>
                <a:chOff x="0" y="0"/>
                <a:chExt cx="19754583" cy="3606800"/>
              </a:xfrm>
              <a:grpFill/>
            </p:grpSpPr>
            <p:sp>
              <p:nvSpPr>
                <p:cNvPr id="109" name="Freeform 14">
                  <a:extLst>
                    <a:ext uri="{FF2B5EF4-FFF2-40B4-BE49-F238E27FC236}">
                      <a16:creationId xmlns:a16="http://schemas.microsoft.com/office/drawing/2014/main" id="{3AC3D185-9B0C-4B63-B74C-8CAE5510FFE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9754583" cy="360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4583" h="3606800">
                      <a:moveTo>
                        <a:pt x="19754583" y="0"/>
                      </a:moveTo>
                      <a:lnTo>
                        <a:pt x="1041400" y="0"/>
                      </a:lnTo>
                      <a:lnTo>
                        <a:pt x="0" y="1803400"/>
                      </a:lnTo>
                      <a:lnTo>
                        <a:pt x="1041400" y="3606800"/>
                      </a:lnTo>
                      <a:lnTo>
                        <a:pt x="19754583" y="3606800"/>
                      </a:lnTo>
                      <a:lnTo>
                        <a:pt x="18713183" y="1803400"/>
                      </a:lnTo>
                      <a:close/>
                    </a:path>
                  </a:pathLst>
                </a:custGeom>
                <a:grpFill/>
              </p:spPr>
            </p:sp>
          </p:grpSp>
        </p:grp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FAD3EA04-C012-442A-9756-1851A6EA35C3}"/>
                </a:ext>
              </a:extLst>
            </p:cNvPr>
            <p:cNvSpPr txBox="1"/>
            <p:nvPr/>
          </p:nvSpPr>
          <p:spPr>
            <a:xfrm>
              <a:off x="13032494" y="7188629"/>
              <a:ext cx="5179305" cy="7277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7030A0"/>
                  </a:solidFill>
                  <a:latin typeface="Montserrat"/>
                </a:rPr>
                <a:t>Doctor can see his previous appointments from this page.</a:t>
              </a:r>
            </a:p>
          </p:txBody>
        </p:sp>
        <p:grpSp>
          <p:nvGrpSpPr>
            <p:cNvPr id="70" name="Group 17">
              <a:extLst>
                <a:ext uri="{FF2B5EF4-FFF2-40B4-BE49-F238E27FC236}">
                  <a16:creationId xmlns:a16="http://schemas.microsoft.com/office/drawing/2014/main" id="{DE8CB156-90F7-40A7-8049-30ABCE581F06}"/>
                </a:ext>
              </a:extLst>
            </p:cNvPr>
            <p:cNvGrpSpPr/>
            <p:nvPr/>
          </p:nvGrpSpPr>
          <p:grpSpPr>
            <a:xfrm>
              <a:off x="13032495" y="6565938"/>
              <a:ext cx="1840214" cy="533501"/>
              <a:chOff x="0" y="0"/>
              <a:chExt cx="4722673" cy="1369163"/>
            </a:xfrm>
          </p:grpSpPr>
          <p:sp>
            <p:nvSpPr>
              <p:cNvPr id="71" name="Freeform 18">
                <a:extLst>
                  <a:ext uri="{FF2B5EF4-FFF2-40B4-BE49-F238E27FC236}">
                    <a16:creationId xmlns:a16="http://schemas.microsoft.com/office/drawing/2014/main" id="{2C549515-3A30-4AF7-B29B-6599AFF75487}"/>
                  </a:ext>
                </a:extLst>
              </p:cNvPr>
              <p:cNvSpPr/>
              <p:nvPr/>
            </p:nvSpPr>
            <p:spPr>
              <a:xfrm>
                <a:off x="0" y="0"/>
                <a:ext cx="4722673" cy="1369163"/>
              </a:xfrm>
              <a:custGeom>
                <a:avLst/>
                <a:gdLst/>
                <a:ahLst/>
                <a:cxnLst/>
                <a:rect l="l" t="t" r="r" b="b"/>
                <a:pathLst>
                  <a:path w="4722673" h="1369163">
                    <a:moveTo>
                      <a:pt x="0" y="0"/>
                    </a:moveTo>
                    <a:lnTo>
                      <a:pt x="0" y="1369163"/>
                    </a:lnTo>
                    <a:lnTo>
                      <a:pt x="4722673" y="1369163"/>
                    </a:lnTo>
                    <a:lnTo>
                      <a:pt x="4722673" y="0"/>
                    </a:lnTo>
                    <a:lnTo>
                      <a:pt x="0" y="0"/>
                    </a:lnTo>
                    <a:close/>
                    <a:moveTo>
                      <a:pt x="4661713" y="1308203"/>
                    </a:moveTo>
                    <a:lnTo>
                      <a:pt x="59690" y="1308203"/>
                    </a:lnTo>
                    <a:lnTo>
                      <a:pt x="59690" y="59690"/>
                    </a:lnTo>
                    <a:lnTo>
                      <a:pt x="4661713" y="59690"/>
                    </a:lnTo>
                    <a:lnTo>
                      <a:pt x="4661713" y="1308203"/>
                    </a:lnTo>
                    <a:close/>
                  </a:path>
                </a:pathLst>
              </a:custGeom>
              <a:solidFill>
                <a:srgbClr val="A27FE0"/>
              </a:solidFill>
            </p:spPr>
          </p:sp>
        </p:grpSp>
        <p:sp>
          <p:nvSpPr>
            <p:cNvPr id="75" name="TextBox 22">
              <a:extLst>
                <a:ext uri="{FF2B5EF4-FFF2-40B4-BE49-F238E27FC236}">
                  <a16:creationId xmlns:a16="http://schemas.microsoft.com/office/drawing/2014/main" id="{F0714B29-CDA9-46A2-B42E-C3FDD17AA673}"/>
                </a:ext>
              </a:extLst>
            </p:cNvPr>
            <p:cNvSpPr txBox="1"/>
            <p:nvPr/>
          </p:nvSpPr>
          <p:spPr>
            <a:xfrm>
              <a:off x="13154555" y="6689560"/>
              <a:ext cx="1596093" cy="2641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32"/>
                </a:lnSpc>
              </a:pPr>
              <a:r>
                <a:rPr lang="en-US" sz="1800" dirty="0">
                  <a:solidFill>
                    <a:srgbClr val="00B050"/>
                  </a:solidFill>
                  <a:latin typeface="Montserrat Bold"/>
                </a:rPr>
                <a:t>Previous</a:t>
              </a:r>
            </a:p>
          </p:txBody>
        </p:sp>
        <p:sp>
          <p:nvSpPr>
            <p:cNvPr id="85" name="AutoShape 32">
              <a:extLst>
                <a:ext uri="{FF2B5EF4-FFF2-40B4-BE49-F238E27FC236}">
                  <a16:creationId xmlns:a16="http://schemas.microsoft.com/office/drawing/2014/main" id="{39F71B82-3878-416D-9B0C-365D9D038896}"/>
                </a:ext>
              </a:extLst>
            </p:cNvPr>
            <p:cNvSpPr/>
            <p:nvPr/>
          </p:nvSpPr>
          <p:spPr>
            <a:xfrm>
              <a:off x="10730456" y="7263936"/>
              <a:ext cx="1695327" cy="0"/>
            </a:xfrm>
            <a:prstGeom prst="line">
              <a:avLst/>
            </a:prstGeom>
            <a:ln w="47625" cap="rnd">
              <a:solidFill>
                <a:srgbClr val="A27FE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6" name="Group 33">
              <a:extLst>
                <a:ext uri="{FF2B5EF4-FFF2-40B4-BE49-F238E27FC236}">
                  <a16:creationId xmlns:a16="http://schemas.microsoft.com/office/drawing/2014/main" id="{04498C9E-1F05-4754-ABF6-52E4AD65EEC0}"/>
                </a:ext>
              </a:extLst>
            </p:cNvPr>
            <p:cNvGrpSpPr/>
            <p:nvPr/>
          </p:nvGrpSpPr>
          <p:grpSpPr>
            <a:xfrm>
              <a:off x="12212007" y="7142254"/>
              <a:ext cx="290987" cy="290987"/>
              <a:chOff x="0" y="0"/>
              <a:chExt cx="6350000" cy="6350000"/>
            </a:xfrm>
            <a:solidFill>
              <a:srgbClr val="A27FE0"/>
            </a:solidFill>
          </p:grpSpPr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73F65CD3-65F6-43C7-AB1E-93ABB5A3919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89" name="TextBox 37">
              <a:extLst>
                <a:ext uri="{FF2B5EF4-FFF2-40B4-BE49-F238E27FC236}">
                  <a16:creationId xmlns:a16="http://schemas.microsoft.com/office/drawing/2014/main" id="{4ED04FC0-CE46-407F-9110-FA6DCE6CF16C}"/>
                </a:ext>
              </a:extLst>
            </p:cNvPr>
            <p:cNvSpPr txBox="1"/>
            <p:nvPr/>
          </p:nvSpPr>
          <p:spPr>
            <a:xfrm>
              <a:off x="7182739" y="7092867"/>
              <a:ext cx="3390521" cy="346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6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ontserrat Classic Bold"/>
                </a:rPr>
                <a:t>Previous Appointments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2689A6D-FCD9-402C-AB26-D2DFF7A9343A}"/>
              </a:ext>
            </a:extLst>
          </p:cNvPr>
          <p:cNvGrpSpPr/>
          <p:nvPr/>
        </p:nvGrpSpPr>
        <p:grpSpPr>
          <a:xfrm>
            <a:off x="1252184" y="5226019"/>
            <a:ext cx="11680500" cy="1389065"/>
            <a:chOff x="1252184" y="5226019"/>
            <a:chExt cx="11680500" cy="138906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DAF41C7-A885-453C-98B2-5CD07FB914D6}"/>
                </a:ext>
              </a:extLst>
            </p:cNvPr>
            <p:cNvGrpSpPr/>
            <p:nvPr/>
          </p:nvGrpSpPr>
          <p:grpSpPr>
            <a:xfrm>
              <a:off x="6902047" y="5226019"/>
              <a:ext cx="6030637" cy="1389065"/>
              <a:chOff x="6689369" y="7970918"/>
              <a:chExt cx="6030637" cy="1389065"/>
            </a:xfrm>
            <a:solidFill>
              <a:srgbClr val="BA479A"/>
            </a:solidFill>
          </p:grpSpPr>
          <p:grpSp>
            <p:nvGrpSpPr>
              <p:cNvPr id="58" name="Group 7">
                <a:extLst>
                  <a:ext uri="{FF2B5EF4-FFF2-40B4-BE49-F238E27FC236}">
                    <a16:creationId xmlns:a16="http://schemas.microsoft.com/office/drawing/2014/main" id="{DA956414-3959-47E0-8D48-DD3CEE1B46C8}"/>
                  </a:ext>
                </a:extLst>
              </p:cNvPr>
              <p:cNvGrpSpPr/>
              <p:nvPr/>
            </p:nvGrpSpPr>
            <p:grpSpPr>
              <a:xfrm>
                <a:off x="7168129" y="7970918"/>
                <a:ext cx="5551877" cy="1389065"/>
                <a:chOff x="0" y="0"/>
                <a:chExt cx="19754583" cy="3606800"/>
              </a:xfrm>
              <a:grpFill/>
            </p:grpSpPr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34C748A5-08F5-46F7-A656-D80575098C0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9754583" cy="3606800"/>
                </a:xfrm>
                <a:prstGeom prst="homePlate">
                  <a:avLst/>
                </a:prstGeom>
                <a:grpFill/>
                <a:ln>
                  <a:solidFill>
                    <a:srgbClr val="BA479A"/>
                  </a:solidFill>
                </a:ln>
              </p:spPr>
            </p:sp>
          </p:grpSp>
          <p:grpSp>
            <p:nvGrpSpPr>
              <p:cNvPr id="59" name="Group 13">
                <a:extLst>
                  <a:ext uri="{FF2B5EF4-FFF2-40B4-BE49-F238E27FC236}">
                    <a16:creationId xmlns:a16="http://schemas.microsoft.com/office/drawing/2014/main" id="{4D80A4DA-58E9-4867-BD71-7D0566B8DC7D}"/>
                  </a:ext>
                </a:extLst>
              </p:cNvPr>
              <p:cNvGrpSpPr/>
              <p:nvPr/>
            </p:nvGrpSpPr>
            <p:grpSpPr>
              <a:xfrm rot="-10800000">
                <a:off x="6689369" y="7978057"/>
                <a:ext cx="5523287" cy="1381925"/>
                <a:chOff x="0" y="0"/>
                <a:chExt cx="19754583" cy="3606800"/>
              </a:xfrm>
              <a:grpFill/>
            </p:grpSpPr>
            <p:sp>
              <p:nvSpPr>
                <p:cNvPr id="60" name="Freeform 14">
                  <a:extLst>
                    <a:ext uri="{FF2B5EF4-FFF2-40B4-BE49-F238E27FC236}">
                      <a16:creationId xmlns:a16="http://schemas.microsoft.com/office/drawing/2014/main" id="{43E9EC93-D9F7-4767-8740-0E72AB0E6EA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9754583" cy="360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4583" h="3606800">
                      <a:moveTo>
                        <a:pt x="19754583" y="0"/>
                      </a:moveTo>
                      <a:lnTo>
                        <a:pt x="1041400" y="0"/>
                      </a:lnTo>
                      <a:lnTo>
                        <a:pt x="0" y="1803400"/>
                      </a:lnTo>
                      <a:lnTo>
                        <a:pt x="1041400" y="3606800"/>
                      </a:lnTo>
                      <a:lnTo>
                        <a:pt x="19754583" y="3606800"/>
                      </a:lnTo>
                      <a:lnTo>
                        <a:pt x="18713183" y="18034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479A"/>
                  </a:solidFill>
                </a:ln>
              </p:spPr>
            </p:sp>
          </p:grpSp>
        </p:grp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02EE1F29-53A9-4B74-98CE-799EAF228DD6}"/>
                </a:ext>
              </a:extLst>
            </p:cNvPr>
            <p:cNvSpPr txBox="1"/>
            <p:nvPr/>
          </p:nvSpPr>
          <p:spPr>
            <a:xfrm>
              <a:off x="1252184" y="5868043"/>
              <a:ext cx="3635928" cy="727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dirty="0">
                  <a:solidFill>
                    <a:srgbClr val="7030A0"/>
                  </a:solidFill>
                  <a:latin typeface="Montserrat"/>
                </a:rPr>
                <a:t>Doctor can see his upcoming appointments from this page.</a:t>
              </a:r>
            </a:p>
          </p:txBody>
        </p:sp>
        <p:grpSp>
          <p:nvGrpSpPr>
            <p:cNvPr id="56" name="Group 15">
              <a:extLst>
                <a:ext uri="{FF2B5EF4-FFF2-40B4-BE49-F238E27FC236}">
                  <a16:creationId xmlns:a16="http://schemas.microsoft.com/office/drawing/2014/main" id="{E82877F5-D39B-4503-8FF4-DC4DD7EE3445}"/>
                </a:ext>
              </a:extLst>
            </p:cNvPr>
            <p:cNvGrpSpPr/>
            <p:nvPr/>
          </p:nvGrpSpPr>
          <p:grpSpPr>
            <a:xfrm>
              <a:off x="3070147" y="5236242"/>
              <a:ext cx="1840214" cy="533501"/>
              <a:chOff x="0" y="0"/>
              <a:chExt cx="4722673" cy="1369163"/>
            </a:xfrm>
          </p:grpSpPr>
          <p:sp>
            <p:nvSpPr>
              <p:cNvPr id="61" name="Freeform 16">
                <a:extLst>
                  <a:ext uri="{FF2B5EF4-FFF2-40B4-BE49-F238E27FC236}">
                    <a16:creationId xmlns:a16="http://schemas.microsoft.com/office/drawing/2014/main" id="{0C42FAD7-0B37-4134-8E0C-463E5B5C3536}"/>
                  </a:ext>
                </a:extLst>
              </p:cNvPr>
              <p:cNvSpPr/>
              <p:nvPr/>
            </p:nvSpPr>
            <p:spPr>
              <a:xfrm>
                <a:off x="0" y="0"/>
                <a:ext cx="4722673" cy="1369163"/>
              </a:xfrm>
              <a:custGeom>
                <a:avLst/>
                <a:gdLst/>
                <a:ahLst/>
                <a:cxnLst/>
                <a:rect l="l" t="t" r="r" b="b"/>
                <a:pathLst>
                  <a:path w="4722673" h="1369163">
                    <a:moveTo>
                      <a:pt x="0" y="0"/>
                    </a:moveTo>
                    <a:lnTo>
                      <a:pt x="0" y="1369163"/>
                    </a:lnTo>
                    <a:lnTo>
                      <a:pt x="4722673" y="1369163"/>
                    </a:lnTo>
                    <a:lnTo>
                      <a:pt x="4722673" y="0"/>
                    </a:lnTo>
                    <a:lnTo>
                      <a:pt x="0" y="0"/>
                    </a:lnTo>
                    <a:close/>
                    <a:moveTo>
                      <a:pt x="4661713" y="1308203"/>
                    </a:moveTo>
                    <a:lnTo>
                      <a:pt x="59690" y="1308203"/>
                    </a:lnTo>
                    <a:lnTo>
                      <a:pt x="59690" y="59690"/>
                    </a:lnTo>
                    <a:lnTo>
                      <a:pt x="4661713" y="59690"/>
                    </a:lnTo>
                    <a:lnTo>
                      <a:pt x="4661713" y="1308203"/>
                    </a:ln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  <p:sp>
          <p:nvSpPr>
            <p:cNvPr id="74" name="TextBox 21">
              <a:extLst>
                <a:ext uri="{FF2B5EF4-FFF2-40B4-BE49-F238E27FC236}">
                  <a16:creationId xmlns:a16="http://schemas.microsoft.com/office/drawing/2014/main" id="{D4FCCA15-9B2C-4405-BEC6-1D43CAEE996C}"/>
                </a:ext>
              </a:extLst>
            </p:cNvPr>
            <p:cNvSpPr txBox="1"/>
            <p:nvPr/>
          </p:nvSpPr>
          <p:spPr>
            <a:xfrm>
              <a:off x="3192208" y="5359864"/>
              <a:ext cx="1596093" cy="264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2"/>
                </a:lnSpc>
              </a:pPr>
              <a:r>
                <a:rPr lang="en-US" sz="1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 Bold"/>
                </a:rPr>
                <a:t>Upcoming</a:t>
              </a:r>
            </a:p>
          </p:txBody>
        </p:sp>
        <p:sp>
          <p:nvSpPr>
            <p:cNvPr id="82" name="AutoShape 29">
              <a:extLst>
                <a:ext uri="{FF2B5EF4-FFF2-40B4-BE49-F238E27FC236}">
                  <a16:creationId xmlns:a16="http://schemas.microsoft.com/office/drawing/2014/main" id="{3A51AC06-0CFA-4B06-81B4-B73BCE08D8A0}"/>
                </a:ext>
              </a:extLst>
            </p:cNvPr>
            <p:cNvSpPr/>
            <p:nvPr/>
          </p:nvSpPr>
          <p:spPr>
            <a:xfrm rot="-10800000">
              <a:off x="5487411" y="5891424"/>
              <a:ext cx="1695327" cy="0"/>
            </a:xfrm>
            <a:prstGeom prst="line">
              <a:avLst/>
            </a:prstGeom>
            <a:ln w="47625" cap="rnd">
              <a:solidFill>
                <a:srgbClr val="BA479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3" name="Group 30">
              <a:extLst>
                <a:ext uri="{FF2B5EF4-FFF2-40B4-BE49-F238E27FC236}">
                  <a16:creationId xmlns:a16="http://schemas.microsoft.com/office/drawing/2014/main" id="{E7925AFB-3632-4EF3-8509-AE2DF948797F}"/>
                </a:ext>
              </a:extLst>
            </p:cNvPr>
            <p:cNvGrpSpPr/>
            <p:nvPr/>
          </p:nvGrpSpPr>
          <p:grpSpPr>
            <a:xfrm rot="-10800000">
              <a:off x="5410200" y="5769743"/>
              <a:ext cx="290987" cy="290987"/>
              <a:chOff x="0" y="0"/>
              <a:chExt cx="6350000" cy="6350000"/>
            </a:xfrm>
          </p:grpSpPr>
          <p:sp>
            <p:nvSpPr>
              <p:cNvPr id="84" name="Freeform 31">
                <a:extLst>
                  <a:ext uri="{FF2B5EF4-FFF2-40B4-BE49-F238E27FC236}">
                    <a16:creationId xmlns:a16="http://schemas.microsoft.com/office/drawing/2014/main" id="{83987401-FFC8-4A47-A532-A76741C5217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  <p:sp>
          <p:nvSpPr>
            <p:cNvPr id="90" name="TextBox 38">
              <a:extLst>
                <a:ext uri="{FF2B5EF4-FFF2-40B4-BE49-F238E27FC236}">
                  <a16:creationId xmlns:a16="http://schemas.microsoft.com/office/drawing/2014/main" id="{4834774F-155C-4E1B-BA3B-B5F04BB6521C}"/>
                </a:ext>
              </a:extLst>
            </p:cNvPr>
            <p:cNvSpPr txBox="1"/>
            <p:nvPr/>
          </p:nvSpPr>
          <p:spPr>
            <a:xfrm>
              <a:off x="7086601" y="5767980"/>
              <a:ext cx="3643856" cy="3462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36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ontserrat Classic Bold"/>
                </a:rPr>
                <a:t>Upcoming Appointments</a:t>
              </a:r>
            </a:p>
          </p:txBody>
        </p:sp>
      </p:grpSp>
      <p:sp>
        <p:nvSpPr>
          <p:cNvPr id="91" name="TextBox 39">
            <a:extLst>
              <a:ext uri="{FF2B5EF4-FFF2-40B4-BE49-F238E27FC236}">
                <a16:creationId xmlns:a16="http://schemas.microsoft.com/office/drawing/2014/main" id="{2F168853-446D-46EB-B3C3-06E551B501F7}"/>
              </a:ext>
            </a:extLst>
          </p:cNvPr>
          <p:cNvSpPr txBox="1"/>
          <p:nvPr/>
        </p:nvSpPr>
        <p:spPr>
          <a:xfrm>
            <a:off x="7182738" y="2947098"/>
            <a:ext cx="3009521" cy="351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36"/>
              </a:lnSpc>
            </a:pPr>
            <a:r>
              <a:rPr lang="en-US" sz="2400" dirty="0">
                <a:solidFill>
                  <a:srgbClr val="FFFFFF"/>
                </a:solidFill>
                <a:latin typeface="Montserrat Classic Bold"/>
              </a:rPr>
              <a:t>Doctor’s Home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966268-DF20-4717-98CC-65C4B405ED93}"/>
              </a:ext>
            </a:extLst>
          </p:cNvPr>
          <p:cNvSpPr/>
          <p:nvPr/>
        </p:nvSpPr>
        <p:spPr>
          <a:xfrm>
            <a:off x="7220224" y="4330809"/>
            <a:ext cx="227337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36"/>
              </a:lnSpc>
            </a:pPr>
            <a:r>
              <a:rPr lang="en-US" sz="2400" dirty="0">
                <a:solidFill>
                  <a:srgbClr val="FFFFFF"/>
                </a:solidFill>
                <a:latin typeface="Montserrat Classic Bold"/>
              </a:rPr>
              <a:t>Doctor’s Profile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700F1EE-BE0B-4618-B297-0F013B1F5A3F}"/>
              </a:ext>
            </a:extLst>
          </p:cNvPr>
          <p:cNvSpPr/>
          <p:nvPr/>
        </p:nvSpPr>
        <p:spPr>
          <a:xfrm>
            <a:off x="8877999" y="8443618"/>
            <a:ext cx="1127232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36"/>
              </a:lnSpc>
            </a:pPr>
            <a:r>
              <a:rPr lang="en-US" sz="2400" dirty="0">
                <a:solidFill>
                  <a:srgbClr val="FFFFFF"/>
                </a:solidFill>
                <a:latin typeface="Montserrat Classic Bold"/>
              </a:rPr>
              <a:t>Logout</a:t>
            </a:r>
          </a:p>
        </p:txBody>
      </p:sp>
      <p:sp>
        <p:nvSpPr>
          <p:cNvPr id="103" name="AutoShape 29">
            <a:extLst>
              <a:ext uri="{FF2B5EF4-FFF2-40B4-BE49-F238E27FC236}">
                <a16:creationId xmlns:a16="http://schemas.microsoft.com/office/drawing/2014/main" id="{A93E9CB8-485A-4D3A-A292-697C38BF6D6D}"/>
              </a:ext>
            </a:extLst>
          </p:cNvPr>
          <p:cNvSpPr/>
          <p:nvPr/>
        </p:nvSpPr>
        <p:spPr>
          <a:xfrm rot="-10800000">
            <a:off x="5555693" y="8677983"/>
            <a:ext cx="1695327" cy="0"/>
          </a:xfrm>
          <a:prstGeom prst="line">
            <a:avLst/>
          </a:prstGeom>
          <a:ln w="47625" cap="rnd">
            <a:solidFill>
              <a:srgbClr val="FF33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5" name="TextBox 9">
            <a:extLst>
              <a:ext uri="{FF2B5EF4-FFF2-40B4-BE49-F238E27FC236}">
                <a16:creationId xmlns:a16="http://schemas.microsoft.com/office/drawing/2014/main" id="{2F6C1003-74C3-43AA-B558-7CEED616EAE5}"/>
              </a:ext>
            </a:extLst>
          </p:cNvPr>
          <p:cNvSpPr txBox="1"/>
          <p:nvPr/>
        </p:nvSpPr>
        <p:spPr>
          <a:xfrm>
            <a:off x="152400" y="8684924"/>
            <a:ext cx="4881988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Doctor can logout from all of his activity from the Doctors Model.</a:t>
            </a:r>
          </a:p>
        </p:txBody>
      </p:sp>
      <p:grpSp>
        <p:nvGrpSpPr>
          <p:cNvPr id="106" name="Group 15">
            <a:extLst>
              <a:ext uri="{FF2B5EF4-FFF2-40B4-BE49-F238E27FC236}">
                <a16:creationId xmlns:a16="http://schemas.microsoft.com/office/drawing/2014/main" id="{6256E48B-E844-4E5E-91E0-13A322BA2962}"/>
              </a:ext>
            </a:extLst>
          </p:cNvPr>
          <p:cNvGrpSpPr/>
          <p:nvPr/>
        </p:nvGrpSpPr>
        <p:grpSpPr>
          <a:xfrm>
            <a:off x="3216423" y="8053123"/>
            <a:ext cx="1840214" cy="533501"/>
            <a:chOff x="0" y="0"/>
            <a:chExt cx="4722673" cy="1369163"/>
          </a:xfrm>
          <a:solidFill>
            <a:srgbClr val="FF3300"/>
          </a:solidFill>
        </p:grpSpPr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CB5A2164-5FD2-4D18-8AEA-4405FFE765E3}"/>
                </a:ext>
              </a:extLst>
            </p:cNvPr>
            <p:cNvSpPr/>
            <p:nvPr/>
          </p:nvSpPr>
          <p:spPr>
            <a:xfrm>
              <a:off x="0" y="0"/>
              <a:ext cx="4722673" cy="1369163"/>
            </a:xfrm>
            <a:custGeom>
              <a:avLst/>
              <a:gdLst/>
              <a:ahLst/>
              <a:cxnLst/>
              <a:rect l="l" t="t" r="r" b="b"/>
              <a:pathLst>
                <a:path w="4722673" h="1369163">
                  <a:moveTo>
                    <a:pt x="0" y="0"/>
                  </a:moveTo>
                  <a:lnTo>
                    <a:pt x="0" y="1369163"/>
                  </a:lnTo>
                  <a:lnTo>
                    <a:pt x="4722673" y="1369163"/>
                  </a:lnTo>
                  <a:lnTo>
                    <a:pt x="4722673" y="0"/>
                  </a:lnTo>
                  <a:lnTo>
                    <a:pt x="0" y="0"/>
                  </a:lnTo>
                  <a:close/>
                  <a:moveTo>
                    <a:pt x="4661713" y="1308203"/>
                  </a:moveTo>
                  <a:lnTo>
                    <a:pt x="59690" y="1308203"/>
                  </a:lnTo>
                  <a:lnTo>
                    <a:pt x="59690" y="59690"/>
                  </a:lnTo>
                  <a:lnTo>
                    <a:pt x="4661713" y="59690"/>
                  </a:lnTo>
                  <a:lnTo>
                    <a:pt x="4661713" y="1308203"/>
                  </a:lnTo>
                  <a:close/>
                </a:path>
              </a:pathLst>
            </a:custGeom>
            <a:grpFill/>
          </p:spPr>
        </p:sp>
      </p:grpSp>
      <p:sp>
        <p:nvSpPr>
          <p:cNvPr id="108" name="TextBox 21">
            <a:extLst>
              <a:ext uri="{FF2B5EF4-FFF2-40B4-BE49-F238E27FC236}">
                <a16:creationId xmlns:a16="http://schemas.microsoft.com/office/drawing/2014/main" id="{65B53D95-103C-424A-83F4-B551BB03669C}"/>
              </a:ext>
            </a:extLst>
          </p:cNvPr>
          <p:cNvSpPr txBox="1"/>
          <p:nvPr/>
        </p:nvSpPr>
        <p:spPr>
          <a:xfrm>
            <a:off x="3338484" y="8176745"/>
            <a:ext cx="1596093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 dirty="0">
                <a:solidFill>
                  <a:srgbClr val="FF0000"/>
                </a:solidFill>
                <a:latin typeface="Montserrat Bold"/>
              </a:rPr>
              <a:t>Logout</a:t>
            </a:r>
          </a:p>
        </p:txBody>
      </p:sp>
      <p:grpSp>
        <p:nvGrpSpPr>
          <p:cNvPr id="52" name="Group 27">
            <a:extLst>
              <a:ext uri="{FF2B5EF4-FFF2-40B4-BE49-F238E27FC236}">
                <a16:creationId xmlns:a16="http://schemas.microsoft.com/office/drawing/2014/main" id="{CD4E9A24-D3D3-4898-8603-10047A093C9F}"/>
              </a:ext>
            </a:extLst>
          </p:cNvPr>
          <p:cNvGrpSpPr/>
          <p:nvPr/>
        </p:nvGrpSpPr>
        <p:grpSpPr>
          <a:xfrm>
            <a:off x="5397953" y="8539430"/>
            <a:ext cx="290987" cy="290987"/>
            <a:chOff x="0" y="0"/>
            <a:chExt cx="6350000" cy="6350000"/>
          </a:xfrm>
          <a:solidFill>
            <a:srgbClr val="FF0000"/>
          </a:solidFill>
        </p:grpSpPr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042290AA-29E4-4F93-9557-57889DD4E3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15" name="AutoShape 23">
            <a:extLst>
              <a:ext uri="{FF2B5EF4-FFF2-40B4-BE49-F238E27FC236}">
                <a16:creationId xmlns:a16="http://schemas.microsoft.com/office/drawing/2014/main" id="{5D357237-47CB-413E-A808-97769F4AD731}"/>
              </a:ext>
            </a:extLst>
          </p:cNvPr>
          <p:cNvSpPr/>
          <p:nvPr/>
        </p:nvSpPr>
        <p:spPr>
          <a:xfrm rot="-10800000">
            <a:off x="5543446" y="3172082"/>
            <a:ext cx="1695327" cy="0"/>
          </a:xfrm>
          <a:prstGeom prst="line">
            <a:avLst/>
          </a:prstGeom>
          <a:ln w="47625" cap="rnd">
            <a:solidFill>
              <a:srgbClr val="E1A82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6" name="Group 24">
            <a:extLst>
              <a:ext uri="{FF2B5EF4-FFF2-40B4-BE49-F238E27FC236}">
                <a16:creationId xmlns:a16="http://schemas.microsoft.com/office/drawing/2014/main" id="{6B7489F6-71BA-43E5-B086-8F00DD929063}"/>
              </a:ext>
            </a:extLst>
          </p:cNvPr>
          <p:cNvGrpSpPr/>
          <p:nvPr/>
        </p:nvGrpSpPr>
        <p:grpSpPr>
          <a:xfrm rot="-10800000">
            <a:off x="5380871" y="3056844"/>
            <a:ext cx="290987" cy="290987"/>
            <a:chOff x="0" y="0"/>
            <a:chExt cx="6350000" cy="6350000"/>
          </a:xfrm>
        </p:grpSpPr>
        <p:sp>
          <p:nvSpPr>
            <p:cNvPr id="117" name="Freeform 25">
              <a:extLst>
                <a:ext uri="{FF2B5EF4-FFF2-40B4-BE49-F238E27FC236}">
                  <a16:creationId xmlns:a16="http://schemas.microsoft.com/office/drawing/2014/main" id="{EE4F5373-7991-47B3-8C74-0A9A19E0E88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A825"/>
            </a:solidFill>
          </p:spPr>
        </p:sp>
      </p:grpSp>
    </p:spTree>
    <p:extLst>
      <p:ext uri="{BB962C8B-B14F-4D97-AF65-F5344CB8AC3E}">
        <p14:creationId xmlns:p14="http://schemas.microsoft.com/office/powerpoint/2010/main" val="10611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72" grpId="0"/>
      <p:bldP spid="73" grpId="0"/>
      <p:bldP spid="91" grpId="0"/>
      <p:bldP spid="31" grpId="0"/>
      <p:bldP spid="100" grpId="0"/>
      <p:bldP spid="105" grpId="0"/>
      <p:bldP spid="10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DADFA52-B885-4C4F-9D8C-3DA5F3743214}"/>
              </a:ext>
            </a:extLst>
          </p:cNvPr>
          <p:cNvGrpSpPr/>
          <p:nvPr/>
        </p:nvGrpSpPr>
        <p:grpSpPr>
          <a:xfrm>
            <a:off x="3633556" y="1036890"/>
            <a:ext cx="3580030" cy="3398889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A2253D8-9548-4D19-A7C2-5CE4FD0214A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EE9CA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735DCEE-830D-494A-B5A8-B2022C0EF01A}"/>
              </a:ext>
            </a:extLst>
          </p:cNvPr>
          <p:cNvGrpSpPr/>
          <p:nvPr/>
        </p:nvGrpSpPr>
        <p:grpSpPr>
          <a:xfrm>
            <a:off x="586222" y="5142280"/>
            <a:ext cx="4549114" cy="4630207"/>
            <a:chOff x="0" y="0"/>
            <a:chExt cx="6350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55CC1B-999E-43CF-9DE7-C1EEC6D072A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5C89E"/>
            </a:solid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0747BAD1-1284-42E5-A144-8E9A2AC4B1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rcRect t="7559" b="7559"/>
          <a:stretch>
            <a:fillRect/>
          </a:stretch>
        </p:blipFill>
        <p:spPr>
          <a:xfrm>
            <a:off x="3015359" y="7128167"/>
            <a:ext cx="8354910" cy="1400619"/>
          </a:xfrm>
          <a:prstGeom prst="rect">
            <a:avLst/>
          </a:prstGeom>
        </p:spPr>
      </p:pic>
      <p:grpSp>
        <p:nvGrpSpPr>
          <p:cNvPr id="8" name="Group 35">
            <a:extLst>
              <a:ext uri="{FF2B5EF4-FFF2-40B4-BE49-F238E27FC236}">
                <a16:creationId xmlns:a16="http://schemas.microsoft.com/office/drawing/2014/main" id="{2C948F46-2235-407D-8057-07F0CC485289}"/>
              </a:ext>
            </a:extLst>
          </p:cNvPr>
          <p:cNvGrpSpPr/>
          <p:nvPr/>
        </p:nvGrpSpPr>
        <p:grpSpPr>
          <a:xfrm rot="5400000">
            <a:off x="12330404" y="9557883"/>
            <a:ext cx="514791" cy="943999"/>
            <a:chOff x="0" y="0"/>
            <a:chExt cx="2354580" cy="8625511"/>
          </a:xfrm>
        </p:grpSpPr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0359B0F6-1D8E-4B55-AACC-3769ADC2C066}"/>
                </a:ext>
              </a:extLst>
            </p:cNvPr>
            <p:cNvSpPr/>
            <p:nvPr/>
          </p:nvSpPr>
          <p:spPr>
            <a:xfrm>
              <a:off x="0" y="0"/>
              <a:ext cx="2353310" cy="8625511"/>
            </a:xfrm>
            <a:custGeom>
              <a:avLst/>
              <a:gdLst/>
              <a:ahLst/>
              <a:cxnLst/>
              <a:rect l="l" t="t" r="r" b="b"/>
              <a:pathLst>
                <a:path w="2353310" h="8625511">
                  <a:moveTo>
                    <a:pt x="784860" y="8558201"/>
                  </a:moveTo>
                  <a:cubicBezTo>
                    <a:pt x="905510" y="8598841"/>
                    <a:pt x="1042670" y="8625511"/>
                    <a:pt x="1177290" y="8625511"/>
                  </a:cubicBezTo>
                  <a:cubicBezTo>
                    <a:pt x="1311910" y="8625511"/>
                    <a:pt x="1441450" y="8602651"/>
                    <a:pt x="1560830" y="8562011"/>
                  </a:cubicBezTo>
                  <a:cubicBezTo>
                    <a:pt x="1563370" y="8560741"/>
                    <a:pt x="1565910" y="8560741"/>
                    <a:pt x="1568450" y="8559471"/>
                  </a:cubicBezTo>
                  <a:cubicBezTo>
                    <a:pt x="2016760" y="8396911"/>
                    <a:pt x="2346960" y="7967651"/>
                    <a:pt x="2353310" y="744828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7442590"/>
                  </a:lnTo>
                  <a:cubicBezTo>
                    <a:pt x="6350" y="7970190"/>
                    <a:pt x="331470" y="8399451"/>
                    <a:pt x="784860" y="8558201"/>
                  </a:cubicBezTo>
                  <a:close/>
                </a:path>
              </a:pathLst>
            </a:custGeom>
            <a:solidFill>
              <a:srgbClr val="597953"/>
            </a:solidFill>
          </p:spPr>
        </p:sp>
      </p:grpSp>
      <p:grpSp>
        <p:nvGrpSpPr>
          <p:cNvPr id="10" name="Group 37">
            <a:extLst>
              <a:ext uri="{FF2B5EF4-FFF2-40B4-BE49-F238E27FC236}">
                <a16:creationId xmlns:a16="http://schemas.microsoft.com/office/drawing/2014/main" id="{084847CE-A029-436B-9B9E-0EA468ACDAD2}"/>
              </a:ext>
            </a:extLst>
          </p:cNvPr>
          <p:cNvGrpSpPr/>
          <p:nvPr/>
        </p:nvGrpSpPr>
        <p:grpSpPr>
          <a:xfrm rot="-5400000">
            <a:off x="11253910" y="9567577"/>
            <a:ext cx="514790" cy="924609"/>
            <a:chOff x="0" y="0"/>
            <a:chExt cx="2354580" cy="8448340"/>
          </a:xfrm>
        </p:grpSpPr>
        <p:sp>
          <p:nvSpPr>
            <p:cNvPr id="11" name="Freeform 38">
              <a:extLst>
                <a:ext uri="{FF2B5EF4-FFF2-40B4-BE49-F238E27FC236}">
                  <a16:creationId xmlns:a16="http://schemas.microsoft.com/office/drawing/2014/main" id="{D9694D0D-2205-4B3A-B31F-3752021E49F9}"/>
                </a:ext>
              </a:extLst>
            </p:cNvPr>
            <p:cNvSpPr/>
            <p:nvPr/>
          </p:nvSpPr>
          <p:spPr>
            <a:xfrm>
              <a:off x="0" y="0"/>
              <a:ext cx="2353310" cy="8448340"/>
            </a:xfrm>
            <a:custGeom>
              <a:avLst/>
              <a:gdLst/>
              <a:ahLst/>
              <a:cxnLst/>
              <a:rect l="l" t="t" r="r" b="b"/>
              <a:pathLst>
                <a:path w="2353310" h="8448340">
                  <a:moveTo>
                    <a:pt x="784860" y="8381030"/>
                  </a:moveTo>
                  <a:cubicBezTo>
                    <a:pt x="905510" y="8421670"/>
                    <a:pt x="1042670" y="8448340"/>
                    <a:pt x="1177290" y="8448340"/>
                  </a:cubicBezTo>
                  <a:cubicBezTo>
                    <a:pt x="1311910" y="8448340"/>
                    <a:pt x="1441450" y="8425480"/>
                    <a:pt x="1560830" y="8384840"/>
                  </a:cubicBezTo>
                  <a:cubicBezTo>
                    <a:pt x="1563370" y="8383570"/>
                    <a:pt x="1565910" y="8383570"/>
                    <a:pt x="1568450" y="8382300"/>
                  </a:cubicBezTo>
                  <a:cubicBezTo>
                    <a:pt x="2016760" y="8219740"/>
                    <a:pt x="2346960" y="7790480"/>
                    <a:pt x="2353310" y="727166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7266101"/>
                  </a:lnTo>
                  <a:cubicBezTo>
                    <a:pt x="6350" y="7793020"/>
                    <a:pt x="331470" y="8222280"/>
                    <a:pt x="784860" y="8381030"/>
                  </a:cubicBezTo>
                  <a:close/>
                </a:path>
              </a:pathLst>
            </a:custGeom>
            <a:solidFill>
              <a:srgbClr val="597953"/>
            </a:solidFill>
          </p:spPr>
        </p:sp>
      </p:grpSp>
      <p:pic>
        <p:nvPicPr>
          <p:cNvPr id="12" name="Picture 39">
            <a:extLst>
              <a:ext uri="{FF2B5EF4-FFF2-40B4-BE49-F238E27FC236}">
                <a16:creationId xmlns:a16="http://schemas.microsoft.com/office/drawing/2014/main" id="{5894F27C-E2ED-4CC6-8794-D9D0A545E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1000" y="563883"/>
            <a:ext cx="2179639" cy="970930"/>
          </a:xfrm>
          <a:prstGeom prst="rect">
            <a:avLst/>
          </a:prstGeom>
        </p:spPr>
      </p:pic>
      <p:pic>
        <p:nvPicPr>
          <p:cNvPr id="13" name="Picture 40">
            <a:extLst>
              <a:ext uri="{FF2B5EF4-FFF2-40B4-BE49-F238E27FC236}">
                <a16:creationId xmlns:a16="http://schemas.microsoft.com/office/drawing/2014/main" id="{0D613536-3B9C-4545-8589-AE4A15870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881173" y="8525322"/>
            <a:ext cx="2179639" cy="970930"/>
          </a:xfrm>
          <a:prstGeom prst="rect">
            <a:avLst/>
          </a:prstGeom>
        </p:spPr>
      </p:pic>
      <p:pic>
        <p:nvPicPr>
          <p:cNvPr id="14" name="Picture 41">
            <a:extLst>
              <a:ext uri="{FF2B5EF4-FFF2-40B4-BE49-F238E27FC236}">
                <a16:creationId xmlns:a16="http://schemas.microsoft.com/office/drawing/2014/main" id="{23A6990A-08DB-449F-97C5-6D814FEB1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05694" y="2022148"/>
            <a:ext cx="1161433" cy="508919"/>
          </a:xfrm>
          <a:prstGeom prst="rect">
            <a:avLst/>
          </a:prstGeom>
        </p:spPr>
      </p:pic>
      <p:pic>
        <p:nvPicPr>
          <p:cNvPr id="15" name="Picture 42">
            <a:extLst>
              <a:ext uri="{FF2B5EF4-FFF2-40B4-BE49-F238E27FC236}">
                <a16:creationId xmlns:a16="http://schemas.microsoft.com/office/drawing/2014/main" id="{9C5BBCE5-8C87-4DD3-AD06-01679172AA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846902" y="7325739"/>
            <a:ext cx="1161433" cy="5089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F550725-8EC1-4417-94BC-8BD0531F41B1}"/>
              </a:ext>
            </a:extLst>
          </p:cNvPr>
          <p:cNvGrpSpPr/>
          <p:nvPr/>
        </p:nvGrpSpPr>
        <p:grpSpPr>
          <a:xfrm>
            <a:off x="150518" y="4332107"/>
            <a:ext cx="5021197" cy="4035743"/>
            <a:chOff x="150518" y="4332107"/>
            <a:chExt cx="5021197" cy="403574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011EC5D-3488-4240-A1A1-9AE6F4F3D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" t="9234" r="76044" b="55717"/>
            <a:stretch/>
          </p:blipFill>
          <p:spPr>
            <a:xfrm>
              <a:off x="228600" y="4550460"/>
              <a:ext cx="4724249" cy="2955239"/>
            </a:xfrm>
            <a:prstGeom prst="rect">
              <a:avLst/>
            </a:prstGeom>
          </p:spPr>
        </p:pic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EC971A49-4124-4FCE-9471-8CCBACABD0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0518" y="4332107"/>
              <a:ext cx="5021197" cy="4035743"/>
              <a:chOff x="0" y="0"/>
              <a:chExt cx="7467600" cy="6002020"/>
            </a:xfrm>
          </p:grpSpPr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7F0C1EB6-D355-4CD5-842F-5CCA06FC0D9A}"/>
                  </a:ext>
                </a:extLst>
              </p:cNvPr>
              <p:cNvSpPr/>
              <p:nvPr/>
            </p:nvSpPr>
            <p:spPr>
              <a:xfrm>
                <a:off x="0" y="0"/>
                <a:ext cx="7467600" cy="4513580"/>
              </a:xfrm>
              <a:custGeom>
                <a:avLst/>
                <a:gdLst/>
                <a:ahLst/>
                <a:cxnLst/>
                <a:rect l="l" t="t" r="r" b="b"/>
                <a:pathLst>
                  <a:path w="7467600" h="4513580">
                    <a:moveTo>
                      <a:pt x="7127240" y="0"/>
                    </a:moveTo>
                    <a:lnTo>
                      <a:pt x="340360" y="0"/>
                    </a:lnTo>
                    <a:cubicBezTo>
                      <a:pt x="152400" y="0"/>
                      <a:pt x="0" y="152400"/>
                      <a:pt x="0" y="340360"/>
                    </a:cubicBezTo>
                    <a:lnTo>
                      <a:pt x="0" y="4513580"/>
                    </a:lnTo>
                    <a:lnTo>
                      <a:pt x="7467600" y="4513580"/>
                    </a:lnTo>
                    <a:lnTo>
                      <a:pt x="7467600" y="340360"/>
                    </a:lnTo>
                    <a:cubicBezTo>
                      <a:pt x="7467600" y="152400"/>
                      <a:pt x="7315200" y="0"/>
                      <a:pt x="7127240" y="0"/>
                    </a:cubicBezTo>
                    <a:close/>
                    <a:moveTo>
                      <a:pt x="7142480" y="4188460"/>
                    </a:moveTo>
                    <a:lnTo>
                      <a:pt x="314961" y="4188460"/>
                    </a:lnTo>
                    <a:lnTo>
                      <a:pt x="314961" y="353060"/>
                    </a:lnTo>
                    <a:lnTo>
                      <a:pt x="7142480" y="353060"/>
                    </a:lnTo>
                    <a:lnTo>
                      <a:pt x="7142480" y="41884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B68921F5-2C64-4EAE-85CD-1A609D7099BC}"/>
                  </a:ext>
                </a:extLst>
              </p:cNvPr>
              <p:cNvSpPr/>
              <p:nvPr/>
            </p:nvSpPr>
            <p:spPr>
              <a:xfrm>
                <a:off x="0" y="4514850"/>
                <a:ext cx="7467600" cy="695960"/>
              </a:xfrm>
              <a:custGeom>
                <a:avLst/>
                <a:gdLst/>
                <a:ahLst/>
                <a:cxnLst/>
                <a:rect l="l" t="t" r="r" b="b"/>
                <a:pathLst>
                  <a:path w="7467600" h="695960">
                    <a:moveTo>
                      <a:pt x="0" y="355600"/>
                    </a:moveTo>
                    <a:cubicBezTo>
                      <a:pt x="0" y="543560"/>
                      <a:pt x="152400" y="695960"/>
                      <a:pt x="340360" y="695960"/>
                    </a:cubicBezTo>
                    <a:lnTo>
                      <a:pt x="7127240" y="695960"/>
                    </a:lnTo>
                    <a:cubicBezTo>
                      <a:pt x="7315200" y="695960"/>
                      <a:pt x="7467600" y="543560"/>
                      <a:pt x="7467600" y="355600"/>
                    </a:cubicBezTo>
                    <a:lnTo>
                      <a:pt x="7467600" y="0"/>
                    </a:lnTo>
                    <a:lnTo>
                      <a:pt x="0" y="0"/>
                    </a:lnTo>
                    <a:lnTo>
                      <a:pt x="0" y="35560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48951EE3-91E6-4977-8087-91A46FBB2740}"/>
                  </a:ext>
                </a:extLst>
              </p:cNvPr>
              <p:cNvSpPr/>
              <p:nvPr/>
            </p:nvSpPr>
            <p:spPr>
              <a:xfrm>
                <a:off x="2429510" y="5210810"/>
                <a:ext cx="2606040" cy="791210"/>
              </a:xfrm>
              <a:custGeom>
                <a:avLst/>
                <a:gdLst/>
                <a:ahLst/>
                <a:cxnLst/>
                <a:rect l="l" t="t" r="r" b="b"/>
                <a:pathLst>
                  <a:path w="2606040" h="791210">
                    <a:moveTo>
                      <a:pt x="1258570" y="0"/>
                    </a:moveTo>
                    <a:lnTo>
                      <a:pt x="453390" y="0"/>
                    </a:lnTo>
                    <a:cubicBezTo>
                      <a:pt x="453390" y="0"/>
                      <a:pt x="429260" y="370840"/>
                      <a:pt x="403860" y="525780"/>
                    </a:cubicBezTo>
                    <a:cubicBezTo>
                      <a:pt x="359410" y="791210"/>
                      <a:pt x="87630" y="706120"/>
                      <a:pt x="10160" y="762000"/>
                    </a:cubicBezTo>
                    <a:cubicBezTo>
                      <a:pt x="0" y="769620"/>
                      <a:pt x="5080" y="786130"/>
                      <a:pt x="17780" y="786130"/>
                    </a:cubicBezTo>
                    <a:lnTo>
                      <a:pt x="2588260" y="786130"/>
                    </a:lnTo>
                    <a:cubicBezTo>
                      <a:pt x="2600960" y="786130"/>
                      <a:pt x="2606040" y="769620"/>
                      <a:pt x="2595880" y="762000"/>
                    </a:cubicBezTo>
                    <a:cubicBezTo>
                      <a:pt x="2518410" y="706120"/>
                      <a:pt x="2246630" y="791210"/>
                      <a:pt x="2202180" y="525780"/>
                    </a:cubicBezTo>
                    <a:cubicBezTo>
                      <a:pt x="2176780" y="370840"/>
                      <a:pt x="2152650" y="0"/>
                      <a:pt x="2152650" y="0"/>
                    </a:cubicBezTo>
                    <a:lnTo>
                      <a:pt x="1258570" y="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01533D1-79CF-41A3-9B51-4EDE729BE61F}"/>
              </a:ext>
            </a:extLst>
          </p:cNvPr>
          <p:cNvGrpSpPr/>
          <p:nvPr/>
        </p:nvGrpSpPr>
        <p:grpSpPr>
          <a:xfrm>
            <a:off x="1114485" y="4575280"/>
            <a:ext cx="6687136" cy="1116052"/>
            <a:chOff x="2133600" y="5003693"/>
            <a:chExt cx="5737405" cy="959551"/>
          </a:xfrm>
        </p:grpSpPr>
        <p:sp>
          <p:nvSpPr>
            <p:cNvPr id="79" name="AutoShape 29">
              <a:extLst>
                <a:ext uri="{FF2B5EF4-FFF2-40B4-BE49-F238E27FC236}">
                  <a16:creationId xmlns:a16="http://schemas.microsoft.com/office/drawing/2014/main" id="{509239B1-F5C7-43F0-A72E-5A4C4EC75687}"/>
                </a:ext>
              </a:extLst>
            </p:cNvPr>
            <p:cNvSpPr/>
            <p:nvPr/>
          </p:nvSpPr>
          <p:spPr>
            <a:xfrm rot="10800000" flipH="1">
              <a:off x="2133600" y="5179998"/>
              <a:ext cx="5447065" cy="783246"/>
            </a:xfrm>
            <a:prstGeom prst="line">
              <a:avLst/>
            </a:prstGeom>
            <a:ln w="47625" cap="rnd">
              <a:solidFill>
                <a:srgbClr val="BA479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0" name="Group 30">
              <a:extLst>
                <a:ext uri="{FF2B5EF4-FFF2-40B4-BE49-F238E27FC236}">
                  <a16:creationId xmlns:a16="http://schemas.microsoft.com/office/drawing/2014/main" id="{161AED03-A386-4FF3-8154-CD7BF2983962}"/>
                </a:ext>
              </a:extLst>
            </p:cNvPr>
            <p:cNvGrpSpPr/>
            <p:nvPr/>
          </p:nvGrpSpPr>
          <p:grpSpPr>
            <a:xfrm rot="10800000">
              <a:off x="7580018" y="5003693"/>
              <a:ext cx="290987" cy="290987"/>
              <a:chOff x="0" y="0"/>
              <a:chExt cx="6350000" cy="6350000"/>
            </a:xfrm>
          </p:grpSpPr>
          <p:sp>
            <p:nvSpPr>
              <p:cNvPr id="81" name="Freeform 31">
                <a:extLst>
                  <a:ext uri="{FF2B5EF4-FFF2-40B4-BE49-F238E27FC236}">
                    <a16:creationId xmlns:a16="http://schemas.microsoft.com/office/drawing/2014/main" id="{D8F788C8-C18F-4D92-8D6A-07175A46B50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945F5D-987F-4E48-B250-3CE4C0269143}"/>
              </a:ext>
            </a:extLst>
          </p:cNvPr>
          <p:cNvGrpSpPr/>
          <p:nvPr/>
        </p:nvGrpSpPr>
        <p:grpSpPr>
          <a:xfrm>
            <a:off x="1021155" y="1169268"/>
            <a:ext cx="17600233" cy="7190087"/>
            <a:chOff x="1021155" y="1169268"/>
            <a:chExt cx="17600233" cy="71900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0D63C06-7840-48B1-9FFA-73AE6CB6B805}"/>
                </a:ext>
              </a:extLst>
            </p:cNvPr>
            <p:cNvGrpSpPr/>
            <p:nvPr/>
          </p:nvGrpSpPr>
          <p:grpSpPr>
            <a:xfrm>
              <a:off x="1021155" y="4541082"/>
              <a:ext cx="6679397" cy="781701"/>
              <a:chOff x="1021155" y="4541082"/>
              <a:chExt cx="6679397" cy="781701"/>
            </a:xfrm>
          </p:grpSpPr>
          <p:sp>
            <p:nvSpPr>
              <p:cNvPr id="69" name="AutoShape 29">
                <a:extLst>
                  <a:ext uri="{FF2B5EF4-FFF2-40B4-BE49-F238E27FC236}">
                    <a16:creationId xmlns:a16="http://schemas.microsoft.com/office/drawing/2014/main" id="{7E5DD3B9-D445-492C-B83F-98037AA76FD4}"/>
                  </a:ext>
                </a:extLst>
              </p:cNvPr>
              <p:cNvSpPr/>
              <p:nvPr/>
            </p:nvSpPr>
            <p:spPr>
              <a:xfrm rot="10800000" flipH="1">
                <a:off x="1021155" y="4740733"/>
                <a:ext cx="6384454" cy="582050"/>
              </a:xfrm>
              <a:prstGeom prst="line">
                <a:avLst/>
              </a:prstGeom>
              <a:ln w="47625" cap="rnd">
                <a:solidFill>
                  <a:srgbClr val="BA479A"/>
                </a:solidFill>
                <a:prstDash val="solid"/>
                <a:headEnd type="none" w="sm" len="sm"/>
                <a:tailEnd type="none" w="sm" len="sm"/>
              </a:ln>
            </p:spPr>
          </p:sp>
          <p:grpSp>
            <p:nvGrpSpPr>
              <p:cNvPr id="70" name="Group 30">
                <a:extLst>
                  <a:ext uri="{FF2B5EF4-FFF2-40B4-BE49-F238E27FC236}">
                    <a16:creationId xmlns:a16="http://schemas.microsoft.com/office/drawing/2014/main" id="{1D639A77-3737-4083-8C09-89A965C5500D}"/>
                  </a:ext>
                </a:extLst>
              </p:cNvPr>
              <p:cNvGrpSpPr/>
              <p:nvPr/>
            </p:nvGrpSpPr>
            <p:grpSpPr>
              <a:xfrm rot="10800000">
                <a:off x="7410863" y="4541082"/>
                <a:ext cx="289689" cy="284413"/>
                <a:chOff x="0" y="0"/>
                <a:chExt cx="6350000" cy="6350000"/>
              </a:xfrm>
            </p:grpSpPr>
            <p:sp>
              <p:nvSpPr>
                <p:cNvPr id="71" name="Freeform 31">
                  <a:extLst>
                    <a:ext uri="{FF2B5EF4-FFF2-40B4-BE49-F238E27FC236}">
                      <a16:creationId xmlns:a16="http://schemas.microsoft.com/office/drawing/2014/main" id="{4D7CCB3A-F319-4570-A780-27ABF5CB6D4C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BA479A"/>
                </a:solidFill>
              </p:spPr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D856AB-E9A5-4F91-9DA8-141F9199CE59}"/>
                </a:ext>
              </a:extLst>
            </p:cNvPr>
            <p:cNvGrpSpPr/>
            <p:nvPr/>
          </p:nvGrpSpPr>
          <p:grpSpPr>
            <a:xfrm>
              <a:off x="6581637" y="1169268"/>
              <a:ext cx="12039751" cy="7190087"/>
              <a:chOff x="6581637" y="1169268"/>
              <a:chExt cx="12039751" cy="7190087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6DD5EE42-679F-4711-8FAD-81AE372F47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00" t="19545" r="33867" b="33285"/>
              <a:stretch/>
            </p:blipFill>
            <p:spPr>
              <a:xfrm>
                <a:off x="6581637" y="1169268"/>
                <a:ext cx="12039751" cy="7190087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C5D69720-8604-4F41-A529-FF99EC3241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88" b="5475"/>
              <a:stretch/>
            </p:blipFill>
            <p:spPr>
              <a:xfrm>
                <a:off x="7724637" y="1772943"/>
                <a:ext cx="9448800" cy="551772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BB2C18-5C52-4AA9-962F-4A5445D7775E}"/>
              </a:ext>
            </a:extLst>
          </p:cNvPr>
          <p:cNvGrpSpPr/>
          <p:nvPr/>
        </p:nvGrpSpPr>
        <p:grpSpPr>
          <a:xfrm>
            <a:off x="6535108" y="1094722"/>
            <a:ext cx="12039751" cy="7190087"/>
            <a:chOff x="9836910" y="7539873"/>
            <a:chExt cx="12039751" cy="7190087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0BF1276-54C6-49F8-BD9A-4ECED2AAD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0" t="19545" r="33867" b="33285"/>
            <a:stretch/>
          </p:blipFill>
          <p:spPr>
            <a:xfrm>
              <a:off x="9836910" y="7539873"/>
              <a:ext cx="12039751" cy="7190087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F56F797-FB5F-4934-90EA-ACC069E8D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81" b="6954"/>
            <a:stretch/>
          </p:blipFill>
          <p:spPr>
            <a:xfrm>
              <a:off x="10960839" y="8079120"/>
              <a:ext cx="9499893" cy="557295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A04127-28EE-48AB-B4A5-8566EC8CD5C6}"/>
              </a:ext>
            </a:extLst>
          </p:cNvPr>
          <p:cNvGrpSpPr/>
          <p:nvPr/>
        </p:nvGrpSpPr>
        <p:grpSpPr>
          <a:xfrm>
            <a:off x="2708036" y="1131995"/>
            <a:ext cx="15820294" cy="7190087"/>
            <a:chOff x="2708036" y="1131995"/>
            <a:chExt cx="15820294" cy="71900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0DDF09B-3638-4EA7-8784-86E89E4C3F1F}"/>
                </a:ext>
              </a:extLst>
            </p:cNvPr>
            <p:cNvGrpSpPr/>
            <p:nvPr/>
          </p:nvGrpSpPr>
          <p:grpSpPr>
            <a:xfrm>
              <a:off x="6488579" y="1131995"/>
              <a:ext cx="12039751" cy="7190087"/>
              <a:chOff x="6400800" y="1548456"/>
              <a:chExt cx="12039751" cy="7190087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9281AF4-7714-457C-9007-7AAAC9C78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00" t="19545" r="33867" b="33285"/>
              <a:stretch/>
            </p:blipFill>
            <p:spPr>
              <a:xfrm>
                <a:off x="6400800" y="1548456"/>
                <a:ext cx="12039751" cy="7190087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EC39245-1072-487E-BD23-EE985FCEE6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36" b="5788"/>
              <a:stretch/>
            </p:blipFill>
            <p:spPr>
              <a:xfrm>
                <a:off x="7543800" y="2171700"/>
                <a:ext cx="9448800" cy="5498155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DD30A70-EB40-4236-A6F2-38E3192D0BD5}"/>
                </a:ext>
              </a:extLst>
            </p:cNvPr>
            <p:cNvGrpSpPr/>
            <p:nvPr/>
          </p:nvGrpSpPr>
          <p:grpSpPr>
            <a:xfrm>
              <a:off x="2708036" y="5120925"/>
              <a:ext cx="5241575" cy="959551"/>
              <a:chOff x="2133600" y="5003693"/>
              <a:chExt cx="5737405" cy="959551"/>
            </a:xfrm>
          </p:grpSpPr>
          <p:sp>
            <p:nvSpPr>
              <p:cNvPr id="72" name="AutoShape 29">
                <a:extLst>
                  <a:ext uri="{FF2B5EF4-FFF2-40B4-BE49-F238E27FC236}">
                    <a16:creationId xmlns:a16="http://schemas.microsoft.com/office/drawing/2014/main" id="{5EBA9CD5-3328-451D-AD5C-A5B46B4F9A1D}"/>
                  </a:ext>
                </a:extLst>
              </p:cNvPr>
              <p:cNvSpPr/>
              <p:nvPr/>
            </p:nvSpPr>
            <p:spPr>
              <a:xfrm rot="10800000" flipH="1">
                <a:off x="2133600" y="5179998"/>
                <a:ext cx="5447065" cy="783246"/>
              </a:xfrm>
              <a:prstGeom prst="line">
                <a:avLst/>
              </a:prstGeom>
              <a:ln w="47625" cap="rnd">
                <a:solidFill>
                  <a:srgbClr val="BA479A"/>
                </a:solidFill>
                <a:prstDash val="solid"/>
                <a:headEnd type="none" w="sm" len="sm"/>
                <a:tailEnd type="none" w="sm" len="sm"/>
              </a:ln>
            </p:spPr>
          </p:sp>
          <p:grpSp>
            <p:nvGrpSpPr>
              <p:cNvPr id="73" name="Group 30">
                <a:extLst>
                  <a:ext uri="{FF2B5EF4-FFF2-40B4-BE49-F238E27FC236}">
                    <a16:creationId xmlns:a16="http://schemas.microsoft.com/office/drawing/2014/main" id="{F50CE308-3EAE-470A-8E1B-0017B1E44055}"/>
                  </a:ext>
                </a:extLst>
              </p:cNvPr>
              <p:cNvGrpSpPr/>
              <p:nvPr/>
            </p:nvGrpSpPr>
            <p:grpSpPr>
              <a:xfrm rot="10800000">
                <a:off x="7580018" y="5003693"/>
                <a:ext cx="290987" cy="290987"/>
                <a:chOff x="0" y="0"/>
                <a:chExt cx="6350000" cy="6350000"/>
              </a:xfrm>
            </p:grpSpPr>
            <p:sp>
              <p:nvSpPr>
                <p:cNvPr id="74" name="Freeform 31">
                  <a:extLst>
                    <a:ext uri="{FF2B5EF4-FFF2-40B4-BE49-F238E27FC236}">
                      <a16:creationId xmlns:a16="http://schemas.microsoft.com/office/drawing/2014/main" id="{A362995B-7826-432D-B44F-E12AD56F0AD7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BA479A"/>
                </a:solidFill>
              </p:spPr>
            </p:sp>
          </p:grp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51BC67-E6A8-4F04-8251-B54CBCA95F12}"/>
              </a:ext>
            </a:extLst>
          </p:cNvPr>
          <p:cNvGrpSpPr/>
          <p:nvPr/>
        </p:nvGrpSpPr>
        <p:grpSpPr>
          <a:xfrm>
            <a:off x="2560639" y="1074765"/>
            <a:ext cx="15979217" cy="7190087"/>
            <a:chOff x="2560639" y="1074765"/>
            <a:chExt cx="15979217" cy="719008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3AD6669-EB86-4386-81C3-D52BB2D90A29}"/>
                </a:ext>
              </a:extLst>
            </p:cNvPr>
            <p:cNvGrpSpPr/>
            <p:nvPr/>
          </p:nvGrpSpPr>
          <p:grpSpPr>
            <a:xfrm>
              <a:off x="6500105" y="1074765"/>
              <a:ext cx="12039751" cy="7190087"/>
              <a:chOff x="6400800" y="1548456"/>
              <a:chExt cx="12039751" cy="719008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E62196F-FF53-4258-BAE3-082154275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00" t="19545" r="33867" b="33285"/>
              <a:stretch/>
            </p:blipFill>
            <p:spPr>
              <a:xfrm>
                <a:off x="6400800" y="1548456"/>
                <a:ext cx="12039751" cy="7190087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10AE40D9-C588-4A6A-865C-B1A5670A8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52" b="5884"/>
              <a:stretch/>
            </p:blipFill>
            <p:spPr>
              <a:xfrm>
                <a:off x="7508693" y="2171700"/>
                <a:ext cx="9519014" cy="5562600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F60586D-54DA-44AF-91ED-FC215A92D233}"/>
                </a:ext>
              </a:extLst>
            </p:cNvPr>
            <p:cNvGrpSpPr/>
            <p:nvPr/>
          </p:nvGrpSpPr>
          <p:grpSpPr>
            <a:xfrm>
              <a:off x="2560639" y="5600701"/>
              <a:ext cx="5297602" cy="858902"/>
              <a:chOff x="2133600" y="5003693"/>
              <a:chExt cx="5737405" cy="959551"/>
            </a:xfrm>
          </p:grpSpPr>
          <p:sp>
            <p:nvSpPr>
              <p:cNvPr id="89" name="AutoShape 29">
                <a:extLst>
                  <a:ext uri="{FF2B5EF4-FFF2-40B4-BE49-F238E27FC236}">
                    <a16:creationId xmlns:a16="http://schemas.microsoft.com/office/drawing/2014/main" id="{8A16EA6B-A6E6-4395-918D-9359642C0538}"/>
                  </a:ext>
                </a:extLst>
              </p:cNvPr>
              <p:cNvSpPr/>
              <p:nvPr/>
            </p:nvSpPr>
            <p:spPr>
              <a:xfrm rot="10800000" flipH="1">
                <a:off x="2133600" y="5179998"/>
                <a:ext cx="5447065" cy="783246"/>
              </a:xfrm>
              <a:prstGeom prst="line">
                <a:avLst/>
              </a:prstGeom>
              <a:ln w="47625" cap="rnd">
                <a:solidFill>
                  <a:srgbClr val="BA479A"/>
                </a:solidFill>
                <a:prstDash val="solid"/>
                <a:headEnd type="none" w="sm" len="sm"/>
                <a:tailEnd type="none" w="sm" len="sm"/>
              </a:ln>
            </p:spPr>
          </p:sp>
          <p:grpSp>
            <p:nvGrpSpPr>
              <p:cNvPr id="90" name="Group 30">
                <a:extLst>
                  <a:ext uri="{FF2B5EF4-FFF2-40B4-BE49-F238E27FC236}">
                    <a16:creationId xmlns:a16="http://schemas.microsoft.com/office/drawing/2014/main" id="{AFA1F75B-CD92-4384-9DB7-17E0C0E11164}"/>
                  </a:ext>
                </a:extLst>
              </p:cNvPr>
              <p:cNvGrpSpPr/>
              <p:nvPr/>
            </p:nvGrpSpPr>
            <p:grpSpPr>
              <a:xfrm rot="10800000">
                <a:off x="7580018" y="5003693"/>
                <a:ext cx="290987" cy="290987"/>
                <a:chOff x="0" y="0"/>
                <a:chExt cx="6350000" cy="6350000"/>
              </a:xfrm>
            </p:grpSpPr>
            <p:sp>
              <p:nvSpPr>
                <p:cNvPr id="91" name="Freeform 31">
                  <a:extLst>
                    <a:ext uri="{FF2B5EF4-FFF2-40B4-BE49-F238E27FC236}">
                      <a16:creationId xmlns:a16="http://schemas.microsoft.com/office/drawing/2014/main" id="{D1751F32-2C85-4F86-8BD6-0E8A91F299BC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BA479A"/>
                </a:solidFill>
              </p:spPr>
            </p:sp>
          </p:grpSp>
        </p:grpSp>
      </p:grpSp>
      <p:grpSp>
        <p:nvGrpSpPr>
          <p:cNvPr id="92" name="Group 2">
            <a:extLst>
              <a:ext uri="{FF2B5EF4-FFF2-40B4-BE49-F238E27FC236}">
                <a16:creationId xmlns:a16="http://schemas.microsoft.com/office/drawing/2014/main" id="{AA6E52F3-0F6A-43E5-9B24-45DCFA756C84}"/>
              </a:ext>
            </a:extLst>
          </p:cNvPr>
          <p:cNvGrpSpPr/>
          <p:nvPr/>
        </p:nvGrpSpPr>
        <p:grpSpPr>
          <a:xfrm>
            <a:off x="0" y="4492"/>
            <a:ext cx="18288000" cy="1493746"/>
            <a:chOff x="0" y="0"/>
            <a:chExt cx="6186311" cy="807634"/>
          </a:xfrm>
        </p:grpSpPr>
        <p:sp>
          <p:nvSpPr>
            <p:cNvPr id="93" name="Freeform 3">
              <a:extLst>
                <a:ext uri="{FF2B5EF4-FFF2-40B4-BE49-F238E27FC236}">
                  <a16:creationId xmlns:a16="http://schemas.microsoft.com/office/drawing/2014/main" id="{81AB999B-1CB5-4240-A60A-F8C6C5875CA4}"/>
                </a:ext>
              </a:extLst>
            </p:cNvPr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94" name="TextBox 24">
            <a:extLst>
              <a:ext uri="{FF2B5EF4-FFF2-40B4-BE49-F238E27FC236}">
                <a16:creationId xmlns:a16="http://schemas.microsoft.com/office/drawing/2014/main" id="{A7F3D3D6-ADB4-4F44-BFC3-5CFD709BCB71}"/>
              </a:ext>
            </a:extLst>
          </p:cNvPr>
          <p:cNvSpPr txBox="1"/>
          <p:nvPr/>
        </p:nvSpPr>
        <p:spPr>
          <a:xfrm>
            <a:off x="2956074" y="495301"/>
            <a:ext cx="1261497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DOCTOR MODEL</a:t>
            </a:r>
          </a:p>
        </p:txBody>
      </p:sp>
    </p:spTree>
    <p:extLst>
      <p:ext uri="{BB962C8B-B14F-4D97-AF65-F5344CB8AC3E}">
        <p14:creationId xmlns:p14="http://schemas.microsoft.com/office/powerpoint/2010/main" val="386960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9">
            <a:extLst>
              <a:ext uri="{FF2B5EF4-FFF2-40B4-BE49-F238E27FC236}">
                <a16:creationId xmlns:a16="http://schemas.microsoft.com/office/drawing/2014/main" id="{5894F27C-E2ED-4CC6-8794-D9D0A545E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8600" y="2019300"/>
            <a:ext cx="2179639" cy="970930"/>
          </a:xfrm>
          <a:prstGeom prst="rect">
            <a:avLst/>
          </a:prstGeom>
        </p:spPr>
      </p:pic>
      <p:grpSp>
        <p:nvGrpSpPr>
          <p:cNvPr id="19" name="Group 2">
            <a:extLst>
              <a:ext uri="{FF2B5EF4-FFF2-40B4-BE49-F238E27FC236}">
                <a16:creationId xmlns:a16="http://schemas.microsoft.com/office/drawing/2014/main" id="{88A3C26F-56F2-42CE-99C0-810A1C5084BA}"/>
              </a:ext>
            </a:extLst>
          </p:cNvPr>
          <p:cNvGrpSpPr/>
          <p:nvPr/>
        </p:nvGrpSpPr>
        <p:grpSpPr>
          <a:xfrm>
            <a:off x="0" y="-90904"/>
            <a:ext cx="18288000" cy="1475334"/>
            <a:chOff x="0" y="0"/>
            <a:chExt cx="6186311" cy="807634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0F0E696E-C3CA-4A49-B4DE-D151C3BB12B4}"/>
                </a:ext>
              </a:extLst>
            </p:cNvPr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21" name="TextBox 24">
            <a:extLst>
              <a:ext uri="{FF2B5EF4-FFF2-40B4-BE49-F238E27FC236}">
                <a16:creationId xmlns:a16="http://schemas.microsoft.com/office/drawing/2014/main" id="{AFE752E7-7159-4955-8FFE-998E5A89FCCE}"/>
              </a:ext>
            </a:extLst>
          </p:cNvPr>
          <p:cNvSpPr txBox="1"/>
          <p:nvPr/>
        </p:nvSpPr>
        <p:spPr>
          <a:xfrm>
            <a:off x="1600200" y="402435"/>
            <a:ext cx="15427465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Working Principle of FORGET PASSWORD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C19BF-6960-4176-B90C-FD308EAAB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753332"/>
            <a:ext cx="2514600" cy="3593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48FD9-1C65-455E-B380-F21DF5077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62" y="6264751"/>
            <a:ext cx="3208298" cy="36198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FD313A-8355-464B-BA35-8DF2EDC07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274" y="1764617"/>
            <a:ext cx="5944115" cy="329974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48418D-E59F-4382-B560-E3C798C24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397" y="3500939"/>
            <a:ext cx="3289425" cy="44304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4F4B68-D385-4B97-B5F6-F6E83C8FF1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0283" y="5639735"/>
            <a:ext cx="2801868" cy="42448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id="{B8806EBC-C794-49E1-8310-2F23A1FAA26F}"/>
              </a:ext>
            </a:extLst>
          </p:cNvPr>
          <p:cNvSpPr/>
          <p:nvPr/>
        </p:nvSpPr>
        <p:spPr>
          <a:xfrm rot="14129103">
            <a:off x="5504718" y="2221918"/>
            <a:ext cx="838200" cy="3175585"/>
          </a:xfrm>
          <a:prstGeom prst="arc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BD6F25C-156E-4D77-BBF9-9FAED5E36E21}"/>
              </a:ext>
            </a:extLst>
          </p:cNvPr>
          <p:cNvSpPr/>
          <p:nvPr/>
        </p:nvSpPr>
        <p:spPr>
          <a:xfrm rot="15041003">
            <a:off x="10497090" y="704085"/>
            <a:ext cx="838200" cy="5194365"/>
          </a:xfrm>
          <a:prstGeom prst="arc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42EB429A-BA18-4F39-8FCF-EBE4A33E6B91}"/>
              </a:ext>
            </a:extLst>
          </p:cNvPr>
          <p:cNvSpPr/>
          <p:nvPr/>
        </p:nvSpPr>
        <p:spPr>
          <a:xfrm rot="3473633">
            <a:off x="12619828" y="4699715"/>
            <a:ext cx="838200" cy="3175585"/>
          </a:xfrm>
          <a:prstGeom prst="arc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10CE8D54-56E0-4B14-8C22-79B7C220C7D9}"/>
              </a:ext>
            </a:extLst>
          </p:cNvPr>
          <p:cNvSpPr/>
          <p:nvPr/>
        </p:nvSpPr>
        <p:spPr>
          <a:xfrm rot="5062471">
            <a:off x="8451760" y="6634934"/>
            <a:ext cx="838200" cy="2164506"/>
          </a:xfrm>
          <a:prstGeom prst="arc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545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9">
            <a:extLst>
              <a:ext uri="{FF2B5EF4-FFF2-40B4-BE49-F238E27FC236}">
                <a16:creationId xmlns:a16="http://schemas.microsoft.com/office/drawing/2014/main" id="{5894F27C-E2ED-4CC6-8794-D9D0A545E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8600" y="2019300"/>
            <a:ext cx="2179639" cy="970930"/>
          </a:xfrm>
          <a:prstGeom prst="rect">
            <a:avLst/>
          </a:prstGeom>
        </p:spPr>
      </p:pic>
      <p:grpSp>
        <p:nvGrpSpPr>
          <p:cNvPr id="19" name="Group 2">
            <a:extLst>
              <a:ext uri="{FF2B5EF4-FFF2-40B4-BE49-F238E27FC236}">
                <a16:creationId xmlns:a16="http://schemas.microsoft.com/office/drawing/2014/main" id="{88A3C26F-56F2-42CE-99C0-810A1C5084BA}"/>
              </a:ext>
            </a:extLst>
          </p:cNvPr>
          <p:cNvGrpSpPr/>
          <p:nvPr/>
        </p:nvGrpSpPr>
        <p:grpSpPr>
          <a:xfrm>
            <a:off x="0" y="-90904"/>
            <a:ext cx="18288000" cy="1475334"/>
            <a:chOff x="0" y="0"/>
            <a:chExt cx="6186311" cy="807634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0F0E696E-C3CA-4A49-B4DE-D151C3BB12B4}"/>
                </a:ext>
              </a:extLst>
            </p:cNvPr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21" name="TextBox 24">
            <a:extLst>
              <a:ext uri="{FF2B5EF4-FFF2-40B4-BE49-F238E27FC236}">
                <a16:creationId xmlns:a16="http://schemas.microsoft.com/office/drawing/2014/main" id="{AFE752E7-7159-4955-8FFE-998E5A89FCCE}"/>
              </a:ext>
            </a:extLst>
          </p:cNvPr>
          <p:cNvSpPr txBox="1"/>
          <p:nvPr/>
        </p:nvSpPr>
        <p:spPr>
          <a:xfrm>
            <a:off x="1600200" y="402435"/>
            <a:ext cx="15427465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Working Principle of REGISTRATION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C19BF-6960-4176-B90C-FD308EAAB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7068688"/>
            <a:ext cx="2514600" cy="2790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FD313A-8355-464B-BA35-8DF2EDC07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723" y="5604972"/>
            <a:ext cx="5944115" cy="14260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48418D-E59F-4382-B560-E3C798C24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53" y="3500939"/>
            <a:ext cx="3103713" cy="44304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4F4B68-D385-4B97-B5F6-F6E83C8FF1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82" y="1741113"/>
            <a:ext cx="6076612" cy="20434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id="{B8806EBC-C794-49E1-8310-2F23A1FAA26F}"/>
              </a:ext>
            </a:extLst>
          </p:cNvPr>
          <p:cNvSpPr/>
          <p:nvPr/>
        </p:nvSpPr>
        <p:spPr>
          <a:xfrm rot="14129103">
            <a:off x="5504718" y="2221918"/>
            <a:ext cx="838200" cy="3175585"/>
          </a:xfrm>
          <a:prstGeom prst="arc">
            <a:avLst/>
          </a:prstGeom>
          <a:ln w="38100">
            <a:solidFill>
              <a:srgbClr val="A27FE0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BD6F25C-156E-4D77-BBF9-9FAED5E36E21}"/>
              </a:ext>
            </a:extLst>
          </p:cNvPr>
          <p:cNvSpPr/>
          <p:nvPr/>
        </p:nvSpPr>
        <p:spPr>
          <a:xfrm rot="19978713">
            <a:off x="12792813" y="2830177"/>
            <a:ext cx="838200" cy="5194365"/>
          </a:xfrm>
          <a:prstGeom prst="arc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42EB429A-BA18-4F39-8FCF-EBE4A33E6B91}"/>
              </a:ext>
            </a:extLst>
          </p:cNvPr>
          <p:cNvSpPr/>
          <p:nvPr/>
        </p:nvSpPr>
        <p:spPr>
          <a:xfrm rot="3473633">
            <a:off x="9982199" y="6544364"/>
            <a:ext cx="838200" cy="3175585"/>
          </a:xfrm>
          <a:prstGeom prst="arc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335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26720"/>
            <a:ext cx="18288000" cy="2387530"/>
            <a:chOff x="0" y="0"/>
            <a:chExt cx="6186311" cy="807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2956074" y="744185"/>
            <a:ext cx="12375852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HOMEPAGE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AD8C74-33C0-4E3D-97F6-762E9A6958FD}"/>
              </a:ext>
            </a:extLst>
          </p:cNvPr>
          <p:cNvGrpSpPr/>
          <p:nvPr/>
        </p:nvGrpSpPr>
        <p:grpSpPr>
          <a:xfrm>
            <a:off x="192334" y="4158645"/>
            <a:ext cx="2686122" cy="4118472"/>
            <a:chOff x="192334" y="4158645"/>
            <a:chExt cx="3479930" cy="5175892"/>
          </a:xfrm>
        </p:grpSpPr>
        <p:grpSp>
          <p:nvGrpSpPr>
            <p:cNvPr id="4" name="Group 4"/>
            <p:cNvGrpSpPr/>
            <p:nvPr/>
          </p:nvGrpSpPr>
          <p:grpSpPr>
            <a:xfrm>
              <a:off x="192334" y="4158645"/>
              <a:ext cx="3479930" cy="4820054"/>
              <a:chOff x="-50800" y="0"/>
              <a:chExt cx="4380034" cy="60667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50800" y="0"/>
                <a:ext cx="4380034" cy="6066790"/>
              </a:xfrm>
              <a:custGeom>
                <a:avLst/>
                <a:gdLst/>
                <a:ahLst/>
                <a:cxnLst/>
                <a:rect l="l" t="t" r="r" b="b"/>
                <a:pathLst>
                  <a:path w="4380034" h="6066790">
                    <a:moveTo>
                      <a:pt x="1692910" y="0"/>
                    </a:moveTo>
                    <a:lnTo>
                      <a:pt x="1692910" y="6065520"/>
                    </a:lnTo>
                    <a:cubicBezTo>
                      <a:pt x="1710690" y="6066790"/>
                      <a:pt x="1728470" y="6066790"/>
                      <a:pt x="1746250" y="6066790"/>
                    </a:cubicBezTo>
                    <a:lnTo>
                      <a:pt x="2623624" y="6066790"/>
                    </a:lnTo>
                    <a:lnTo>
                      <a:pt x="2623624" y="0"/>
                    </a:lnTo>
                    <a:lnTo>
                      <a:pt x="1692910" y="0"/>
                    </a:lnTo>
                    <a:close/>
                    <a:moveTo>
                      <a:pt x="3080824" y="0"/>
                    </a:moveTo>
                    <a:lnTo>
                      <a:pt x="2623624" y="0"/>
                    </a:lnTo>
                    <a:lnTo>
                      <a:pt x="2623624" y="6065520"/>
                    </a:lnTo>
                    <a:lnTo>
                      <a:pt x="2633784" y="6065520"/>
                    </a:lnTo>
                    <a:cubicBezTo>
                      <a:pt x="3372924" y="6065520"/>
                      <a:pt x="4021894" y="5462270"/>
                      <a:pt x="4075234" y="4725670"/>
                    </a:cubicBezTo>
                    <a:lnTo>
                      <a:pt x="4325424" y="1338580"/>
                    </a:lnTo>
                    <a:cubicBezTo>
                      <a:pt x="4380034" y="603250"/>
                      <a:pt x="3819964" y="0"/>
                      <a:pt x="3080824" y="0"/>
                    </a:cubicBezTo>
                    <a:close/>
                    <a:moveTo>
                      <a:pt x="1299210" y="0"/>
                    </a:moveTo>
                    <a:cubicBezTo>
                      <a:pt x="560070" y="0"/>
                      <a:pt x="0" y="603250"/>
                      <a:pt x="54610" y="1339850"/>
                    </a:cubicBezTo>
                    <a:lnTo>
                      <a:pt x="304800" y="4726940"/>
                    </a:lnTo>
                    <a:cubicBezTo>
                      <a:pt x="358140" y="5445760"/>
                      <a:pt x="977900" y="6037580"/>
                      <a:pt x="1694180" y="6065520"/>
                    </a:cubicBezTo>
                    <a:lnTo>
                      <a:pt x="1694180" y="0"/>
                    </a:lnTo>
                    <a:lnTo>
                      <a:pt x="1299210" y="0"/>
                    </a:lnTo>
                    <a:close/>
                  </a:path>
                </a:pathLst>
              </a:custGeom>
              <a:solidFill>
                <a:srgbClr val="3E497A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34113" b="37436"/>
            <a:stretch>
              <a:fillRect/>
            </a:stretch>
          </p:blipFill>
          <p:spPr>
            <a:xfrm>
              <a:off x="1169505" y="7733418"/>
              <a:ext cx="1525589" cy="1524882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56350" y="7963782"/>
              <a:ext cx="1438744" cy="1370755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657065" y="4902726"/>
              <a:ext cx="2550470" cy="236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>
                  <a:solidFill>
                    <a:srgbClr val="F1D00A"/>
                  </a:solidFill>
                  <a:latin typeface="League Spartan"/>
                </a:rPr>
                <a:t>HOME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95317" y="6067416"/>
              <a:ext cx="2960809" cy="6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Kollektif"/>
                </a:rPr>
                <a:t>This page holds the message to the patients about the hospital motto</a:t>
              </a:r>
              <a:r>
                <a:rPr lang="en-US" sz="1400" dirty="0">
                  <a:solidFill>
                    <a:srgbClr val="FFFFFF"/>
                  </a:solidFill>
                  <a:latin typeface="Kollektif"/>
                </a:rPr>
                <a:t>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6EC9A3-5882-4753-88EA-AF090766D5D9}"/>
              </a:ext>
            </a:extLst>
          </p:cNvPr>
          <p:cNvGrpSpPr/>
          <p:nvPr/>
        </p:nvGrpSpPr>
        <p:grpSpPr>
          <a:xfrm>
            <a:off x="3184384" y="4145102"/>
            <a:ext cx="2768762" cy="4145881"/>
            <a:chOff x="3801019" y="4158645"/>
            <a:chExt cx="3399209" cy="5227951"/>
          </a:xfrm>
        </p:grpSpPr>
        <p:grpSp>
          <p:nvGrpSpPr>
            <p:cNvPr id="7" name="Group 7"/>
            <p:cNvGrpSpPr/>
            <p:nvPr/>
          </p:nvGrpSpPr>
          <p:grpSpPr>
            <a:xfrm>
              <a:off x="3801019" y="4158645"/>
              <a:ext cx="3399209" cy="4819045"/>
              <a:chOff x="0" y="0"/>
              <a:chExt cx="4278434" cy="606552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50800" y="0"/>
                <a:ext cx="4380034" cy="6066790"/>
              </a:xfrm>
              <a:custGeom>
                <a:avLst/>
                <a:gdLst/>
                <a:ahLst/>
                <a:cxnLst/>
                <a:rect l="l" t="t" r="r" b="b"/>
                <a:pathLst>
                  <a:path w="4380034" h="6066790">
                    <a:moveTo>
                      <a:pt x="1692910" y="0"/>
                    </a:moveTo>
                    <a:lnTo>
                      <a:pt x="1692910" y="6065520"/>
                    </a:lnTo>
                    <a:cubicBezTo>
                      <a:pt x="1710690" y="6066790"/>
                      <a:pt x="1728470" y="6066790"/>
                      <a:pt x="1746250" y="6066790"/>
                    </a:cubicBezTo>
                    <a:lnTo>
                      <a:pt x="2623624" y="6066790"/>
                    </a:lnTo>
                    <a:lnTo>
                      <a:pt x="2623624" y="0"/>
                    </a:lnTo>
                    <a:lnTo>
                      <a:pt x="1692910" y="0"/>
                    </a:lnTo>
                    <a:close/>
                    <a:moveTo>
                      <a:pt x="3080824" y="0"/>
                    </a:moveTo>
                    <a:lnTo>
                      <a:pt x="2623624" y="0"/>
                    </a:lnTo>
                    <a:lnTo>
                      <a:pt x="2623624" y="6065520"/>
                    </a:lnTo>
                    <a:lnTo>
                      <a:pt x="2633784" y="6065520"/>
                    </a:lnTo>
                    <a:cubicBezTo>
                      <a:pt x="3372924" y="6065520"/>
                      <a:pt x="4021894" y="5462270"/>
                      <a:pt x="4075234" y="4725670"/>
                    </a:cubicBezTo>
                    <a:lnTo>
                      <a:pt x="4325424" y="1338580"/>
                    </a:lnTo>
                    <a:cubicBezTo>
                      <a:pt x="4380034" y="603250"/>
                      <a:pt x="3819964" y="0"/>
                      <a:pt x="3080824" y="0"/>
                    </a:cubicBezTo>
                    <a:close/>
                    <a:moveTo>
                      <a:pt x="1299210" y="0"/>
                    </a:moveTo>
                    <a:cubicBezTo>
                      <a:pt x="560070" y="0"/>
                      <a:pt x="0" y="603250"/>
                      <a:pt x="54610" y="1339850"/>
                    </a:cubicBezTo>
                    <a:lnTo>
                      <a:pt x="304800" y="4726940"/>
                    </a:lnTo>
                    <a:cubicBezTo>
                      <a:pt x="358140" y="5445760"/>
                      <a:pt x="977900" y="6037580"/>
                      <a:pt x="1694180" y="6065520"/>
                    </a:cubicBezTo>
                    <a:lnTo>
                      <a:pt x="1694180" y="0"/>
                    </a:lnTo>
                    <a:lnTo>
                      <a:pt x="1299210" y="0"/>
                    </a:lnTo>
                    <a:close/>
                  </a:path>
                </a:pathLst>
              </a:custGeom>
              <a:solidFill>
                <a:srgbClr val="3E497A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34113" b="37436"/>
            <a:stretch>
              <a:fillRect/>
            </a:stretch>
          </p:blipFill>
          <p:spPr>
            <a:xfrm>
              <a:off x="4754635" y="7733418"/>
              <a:ext cx="1525589" cy="1524882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885064" y="7963782"/>
              <a:ext cx="1727478" cy="1422814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4231047" y="4902726"/>
              <a:ext cx="2550470" cy="236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>
                  <a:solidFill>
                    <a:srgbClr val="F1D00A"/>
                  </a:solidFill>
                  <a:latin typeface="League Spartan"/>
                </a:rPr>
                <a:t>SERVICE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025876" y="6133855"/>
              <a:ext cx="2960809" cy="658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Kollektif"/>
                </a:rPr>
                <a:t>This page tells the services that our hospital provides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F4005-C9CD-4274-A0B2-C2DE25C6E8F4}"/>
              </a:ext>
            </a:extLst>
          </p:cNvPr>
          <p:cNvGrpSpPr/>
          <p:nvPr/>
        </p:nvGrpSpPr>
        <p:grpSpPr>
          <a:xfrm>
            <a:off x="6236824" y="4142702"/>
            <a:ext cx="2850938" cy="4118363"/>
            <a:chOff x="7396758" y="4158645"/>
            <a:chExt cx="3479930" cy="5099655"/>
          </a:xfrm>
        </p:grpSpPr>
        <p:grpSp>
          <p:nvGrpSpPr>
            <p:cNvPr id="10" name="Group 10"/>
            <p:cNvGrpSpPr/>
            <p:nvPr/>
          </p:nvGrpSpPr>
          <p:grpSpPr>
            <a:xfrm>
              <a:off x="7396758" y="4158645"/>
              <a:ext cx="3479930" cy="4820054"/>
              <a:chOff x="-50800" y="0"/>
              <a:chExt cx="4380034" cy="60667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50800" y="0"/>
                <a:ext cx="4380034" cy="6066790"/>
              </a:xfrm>
              <a:custGeom>
                <a:avLst/>
                <a:gdLst/>
                <a:ahLst/>
                <a:cxnLst/>
                <a:rect l="l" t="t" r="r" b="b"/>
                <a:pathLst>
                  <a:path w="4380034" h="6066790">
                    <a:moveTo>
                      <a:pt x="1692910" y="0"/>
                    </a:moveTo>
                    <a:lnTo>
                      <a:pt x="1692910" y="6065520"/>
                    </a:lnTo>
                    <a:cubicBezTo>
                      <a:pt x="1710690" y="6066790"/>
                      <a:pt x="1728470" y="6066790"/>
                      <a:pt x="1746250" y="6066790"/>
                    </a:cubicBezTo>
                    <a:lnTo>
                      <a:pt x="2623624" y="6066790"/>
                    </a:lnTo>
                    <a:lnTo>
                      <a:pt x="2623624" y="0"/>
                    </a:lnTo>
                    <a:lnTo>
                      <a:pt x="1692910" y="0"/>
                    </a:lnTo>
                    <a:close/>
                    <a:moveTo>
                      <a:pt x="3080824" y="0"/>
                    </a:moveTo>
                    <a:lnTo>
                      <a:pt x="2623624" y="0"/>
                    </a:lnTo>
                    <a:lnTo>
                      <a:pt x="2623624" y="6065520"/>
                    </a:lnTo>
                    <a:lnTo>
                      <a:pt x="2633784" y="6065520"/>
                    </a:lnTo>
                    <a:cubicBezTo>
                      <a:pt x="3372924" y="6065520"/>
                      <a:pt x="4021894" y="5462270"/>
                      <a:pt x="4075234" y="4725670"/>
                    </a:cubicBezTo>
                    <a:lnTo>
                      <a:pt x="4325424" y="1338580"/>
                    </a:lnTo>
                    <a:cubicBezTo>
                      <a:pt x="4380034" y="603250"/>
                      <a:pt x="3819964" y="0"/>
                      <a:pt x="3080824" y="0"/>
                    </a:cubicBezTo>
                    <a:close/>
                    <a:moveTo>
                      <a:pt x="1299210" y="0"/>
                    </a:moveTo>
                    <a:cubicBezTo>
                      <a:pt x="560070" y="0"/>
                      <a:pt x="0" y="603250"/>
                      <a:pt x="54610" y="1339850"/>
                    </a:cubicBezTo>
                    <a:lnTo>
                      <a:pt x="304800" y="4726940"/>
                    </a:lnTo>
                    <a:cubicBezTo>
                      <a:pt x="358140" y="5445760"/>
                      <a:pt x="977900" y="6037580"/>
                      <a:pt x="1694180" y="6065520"/>
                    </a:cubicBezTo>
                    <a:lnTo>
                      <a:pt x="1694180" y="0"/>
                    </a:lnTo>
                    <a:lnTo>
                      <a:pt x="1299210" y="0"/>
                    </a:lnTo>
                    <a:close/>
                  </a:path>
                </a:pathLst>
              </a:custGeom>
              <a:solidFill>
                <a:srgbClr val="3E497A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34113" b="37436"/>
            <a:stretch>
              <a:fillRect/>
            </a:stretch>
          </p:blipFill>
          <p:spPr>
            <a:xfrm>
              <a:off x="8385076" y="7733418"/>
              <a:ext cx="1525589" cy="1524882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501816" y="7723433"/>
              <a:ext cx="1314405" cy="1534867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7883783" y="4902726"/>
              <a:ext cx="2550470" cy="236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>
                  <a:solidFill>
                    <a:srgbClr val="F1D00A"/>
                  </a:solidFill>
                  <a:latin typeface="League Spartan"/>
                </a:rPr>
                <a:t>ABOUT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78613" y="6063119"/>
              <a:ext cx="2960809" cy="658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Kollektif"/>
                </a:rPr>
                <a:t>It includes the history of the hospital and its future goal and present condition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331226-2322-4A89-B2E1-376EA9E4BB45}"/>
              </a:ext>
            </a:extLst>
          </p:cNvPr>
          <p:cNvGrpSpPr/>
          <p:nvPr/>
        </p:nvGrpSpPr>
        <p:grpSpPr>
          <a:xfrm>
            <a:off x="9305481" y="4168062"/>
            <a:ext cx="2722043" cy="4252038"/>
            <a:chOff x="11047412" y="4158645"/>
            <a:chExt cx="3399209" cy="5298888"/>
          </a:xfrm>
        </p:grpSpPr>
        <p:grpSp>
          <p:nvGrpSpPr>
            <p:cNvPr id="13" name="Group 13"/>
            <p:cNvGrpSpPr/>
            <p:nvPr/>
          </p:nvGrpSpPr>
          <p:grpSpPr>
            <a:xfrm>
              <a:off x="11047412" y="4158645"/>
              <a:ext cx="3399209" cy="4819045"/>
              <a:chOff x="0" y="0"/>
              <a:chExt cx="4278434" cy="60655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50800" y="0"/>
                <a:ext cx="4380034" cy="6066790"/>
              </a:xfrm>
              <a:custGeom>
                <a:avLst/>
                <a:gdLst/>
                <a:ahLst/>
                <a:cxnLst/>
                <a:rect l="l" t="t" r="r" b="b"/>
                <a:pathLst>
                  <a:path w="4380034" h="6066790">
                    <a:moveTo>
                      <a:pt x="1692910" y="0"/>
                    </a:moveTo>
                    <a:lnTo>
                      <a:pt x="1692910" y="6065520"/>
                    </a:lnTo>
                    <a:cubicBezTo>
                      <a:pt x="1710690" y="6066790"/>
                      <a:pt x="1728470" y="6066790"/>
                      <a:pt x="1746250" y="6066790"/>
                    </a:cubicBezTo>
                    <a:lnTo>
                      <a:pt x="2623624" y="6066790"/>
                    </a:lnTo>
                    <a:lnTo>
                      <a:pt x="2623624" y="0"/>
                    </a:lnTo>
                    <a:lnTo>
                      <a:pt x="1692910" y="0"/>
                    </a:lnTo>
                    <a:close/>
                    <a:moveTo>
                      <a:pt x="3080824" y="0"/>
                    </a:moveTo>
                    <a:lnTo>
                      <a:pt x="2623624" y="0"/>
                    </a:lnTo>
                    <a:lnTo>
                      <a:pt x="2623624" y="6065520"/>
                    </a:lnTo>
                    <a:lnTo>
                      <a:pt x="2633784" y="6065520"/>
                    </a:lnTo>
                    <a:cubicBezTo>
                      <a:pt x="3372924" y="6065520"/>
                      <a:pt x="4021894" y="5462270"/>
                      <a:pt x="4075234" y="4725670"/>
                    </a:cubicBezTo>
                    <a:lnTo>
                      <a:pt x="4325424" y="1338580"/>
                    </a:lnTo>
                    <a:cubicBezTo>
                      <a:pt x="4380034" y="603250"/>
                      <a:pt x="3819964" y="0"/>
                      <a:pt x="3080824" y="0"/>
                    </a:cubicBezTo>
                    <a:close/>
                    <a:moveTo>
                      <a:pt x="1299210" y="0"/>
                    </a:moveTo>
                    <a:cubicBezTo>
                      <a:pt x="560070" y="0"/>
                      <a:pt x="0" y="603250"/>
                      <a:pt x="54610" y="1339850"/>
                    </a:cubicBezTo>
                    <a:lnTo>
                      <a:pt x="304800" y="4726940"/>
                    </a:lnTo>
                    <a:cubicBezTo>
                      <a:pt x="358140" y="5445760"/>
                      <a:pt x="977900" y="6037580"/>
                      <a:pt x="1694180" y="6065520"/>
                    </a:cubicBezTo>
                    <a:lnTo>
                      <a:pt x="1694180" y="0"/>
                    </a:lnTo>
                    <a:lnTo>
                      <a:pt x="1299210" y="0"/>
                    </a:lnTo>
                    <a:close/>
                  </a:path>
                </a:pathLst>
              </a:custGeom>
              <a:solidFill>
                <a:srgbClr val="3E497A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34113" b="37436"/>
            <a:stretch>
              <a:fillRect/>
            </a:stretch>
          </p:blipFill>
          <p:spPr>
            <a:xfrm>
              <a:off x="11995370" y="7733418"/>
              <a:ext cx="1525589" cy="1524882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995370" y="7733418"/>
              <a:ext cx="1711576" cy="1724115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1553138" y="4902726"/>
              <a:ext cx="2550470" cy="236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dirty="0">
                  <a:solidFill>
                    <a:srgbClr val="F1D00A"/>
                  </a:solidFill>
                  <a:latin typeface="League Spartan"/>
                </a:rPr>
                <a:t>DOCTORS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286383" y="6075080"/>
              <a:ext cx="2960809" cy="876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Kollektif"/>
                </a:rPr>
                <a:t>This section tells the best doctors who has appointed for better treatment of patients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69C10F-CCE8-4E71-9965-5B70B328A707}"/>
              </a:ext>
            </a:extLst>
          </p:cNvPr>
          <p:cNvGrpSpPr/>
          <p:nvPr/>
        </p:nvGrpSpPr>
        <p:grpSpPr>
          <a:xfrm>
            <a:off x="12252389" y="4168062"/>
            <a:ext cx="2786683" cy="4252038"/>
            <a:chOff x="14636840" y="4158645"/>
            <a:chExt cx="3399209" cy="5099655"/>
          </a:xfrm>
        </p:grpSpPr>
        <p:grpSp>
          <p:nvGrpSpPr>
            <p:cNvPr id="19" name="Group 19"/>
            <p:cNvGrpSpPr/>
            <p:nvPr/>
          </p:nvGrpSpPr>
          <p:grpSpPr>
            <a:xfrm>
              <a:off x="14636840" y="4158645"/>
              <a:ext cx="3399209" cy="4819045"/>
              <a:chOff x="0" y="0"/>
              <a:chExt cx="4278434" cy="606552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50800" y="0"/>
                <a:ext cx="4380034" cy="6066790"/>
              </a:xfrm>
              <a:custGeom>
                <a:avLst/>
                <a:gdLst/>
                <a:ahLst/>
                <a:cxnLst/>
                <a:rect l="l" t="t" r="r" b="b"/>
                <a:pathLst>
                  <a:path w="4380034" h="6066790">
                    <a:moveTo>
                      <a:pt x="1692910" y="0"/>
                    </a:moveTo>
                    <a:lnTo>
                      <a:pt x="1692910" y="6065520"/>
                    </a:lnTo>
                    <a:cubicBezTo>
                      <a:pt x="1710690" y="6066790"/>
                      <a:pt x="1728470" y="6066790"/>
                      <a:pt x="1746250" y="6066790"/>
                    </a:cubicBezTo>
                    <a:lnTo>
                      <a:pt x="2623624" y="6066790"/>
                    </a:lnTo>
                    <a:lnTo>
                      <a:pt x="2623624" y="0"/>
                    </a:lnTo>
                    <a:lnTo>
                      <a:pt x="1692910" y="0"/>
                    </a:lnTo>
                    <a:close/>
                    <a:moveTo>
                      <a:pt x="3080824" y="0"/>
                    </a:moveTo>
                    <a:lnTo>
                      <a:pt x="2623624" y="0"/>
                    </a:lnTo>
                    <a:lnTo>
                      <a:pt x="2623624" y="6065520"/>
                    </a:lnTo>
                    <a:lnTo>
                      <a:pt x="2633784" y="6065520"/>
                    </a:lnTo>
                    <a:cubicBezTo>
                      <a:pt x="3372924" y="6065520"/>
                      <a:pt x="4021894" y="5462270"/>
                      <a:pt x="4075234" y="4725670"/>
                    </a:cubicBezTo>
                    <a:lnTo>
                      <a:pt x="4325424" y="1338580"/>
                    </a:lnTo>
                    <a:cubicBezTo>
                      <a:pt x="4380034" y="603250"/>
                      <a:pt x="3819964" y="0"/>
                      <a:pt x="3080824" y="0"/>
                    </a:cubicBezTo>
                    <a:close/>
                    <a:moveTo>
                      <a:pt x="1299210" y="0"/>
                    </a:moveTo>
                    <a:cubicBezTo>
                      <a:pt x="560070" y="0"/>
                      <a:pt x="0" y="603250"/>
                      <a:pt x="54610" y="1339850"/>
                    </a:cubicBezTo>
                    <a:lnTo>
                      <a:pt x="304800" y="4726940"/>
                    </a:lnTo>
                    <a:cubicBezTo>
                      <a:pt x="358140" y="5445760"/>
                      <a:pt x="977900" y="6037580"/>
                      <a:pt x="1694180" y="6065520"/>
                    </a:cubicBezTo>
                    <a:lnTo>
                      <a:pt x="1694180" y="0"/>
                    </a:lnTo>
                    <a:lnTo>
                      <a:pt x="1299210" y="0"/>
                    </a:lnTo>
                    <a:close/>
                  </a:path>
                </a:pathLst>
              </a:custGeom>
              <a:solidFill>
                <a:srgbClr val="3E497A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34113" b="37436"/>
            <a:stretch>
              <a:fillRect/>
            </a:stretch>
          </p:blipFill>
          <p:spPr>
            <a:xfrm>
              <a:off x="15584798" y="7733418"/>
              <a:ext cx="1525589" cy="1524882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5812438" y="7824452"/>
              <a:ext cx="1048012" cy="1433848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15142565" y="4902726"/>
              <a:ext cx="2550470" cy="236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dirty="0">
                  <a:solidFill>
                    <a:srgbClr val="F1D00A"/>
                  </a:solidFill>
                  <a:latin typeface="League Spartan"/>
                </a:rPr>
                <a:t>LOGIN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4937395" y="6130507"/>
              <a:ext cx="2960809" cy="876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Kollektif"/>
                </a:rPr>
                <a:t>This is the page where a user can access to his account and can make an appointment</a:t>
              </a:r>
            </a:p>
          </p:txBody>
        </p:sp>
      </p:grpSp>
      <p:grpSp>
        <p:nvGrpSpPr>
          <p:cNvPr id="41" name="Group 19">
            <a:extLst>
              <a:ext uri="{FF2B5EF4-FFF2-40B4-BE49-F238E27FC236}">
                <a16:creationId xmlns:a16="http://schemas.microsoft.com/office/drawing/2014/main" id="{0847EB8B-5778-4004-94A3-E7A1649D5A06}"/>
              </a:ext>
            </a:extLst>
          </p:cNvPr>
          <p:cNvGrpSpPr/>
          <p:nvPr/>
        </p:nvGrpSpPr>
        <p:grpSpPr>
          <a:xfrm>
            <a:off x="15324648" y="4140221"/>
            <a:ext cx="2786683" cy="4044377"/>
            <a:chOff x="0" y="0"/>
            <a:chExt cx="4278434" cy="6065520"/>
          </a:xfrm>
        </p:grpSpPr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6020C372-B28E-4416-925B-62A8540E05BA}"/>
                </a:ext>
              </a:extLst>
            </p:cNvPr>
            <p:cNvSpPr/>
            <p:nvPr/>
          </p:nvSpPr>
          <p:spPr>
            <a:xfrm>
              <a:off x="-50800" y="0"/>
              <a:ext cx="4380034" cy="6066790"/>
            </a:xfrm>
            <a:custGeom>
              <a:avLst/>
              <a:gdLst/>
              <a:ahLst/>
              <a:cxnLst/>
              <a:rect l="l" t="t" r="r" b="b"/>
              <a:pathLst>
                <a:path w="4380034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2623624" y="6066790"/>
                  </a:lnTo>
                  <a:lnTo>
                    <a:pt x="2623624" y="0"/>
                  </a:lnTo>
                  <a:lnTo>
                    <a:pt x="1692910" y="0"/>
                  </a:lnTo>
                  <a:close/>
                  <a:moveTo>
                    <a:pt x="3080824" y="0"/>
                  </a:moveTo>
                  <a:lnTo>
                    <a:pt x="2623624" y="0"/>
                  </a:lnTo>
                  <a:lnTo>
                    <a:pt x="2623624" y="6065520"/>
                  </a:lnTo>
                  <a:lnTo>
                    <a:pt x="2633784" y="6065520"/>
                  </a:lnTo>
                  <a:cubicBezTo>
                    <a:pt x="3372924" y="6065520"/>
                    <a:pt x="4021894" y="5462270"/>
                    <a:pt x="4075234" y="4725670"/>
                  </a:cubicBezTo>
                  <a:lnTo>
                    <a:pt x="4325424" y="1338580"/>
                  </a:lnTo>
                  <a:cubicBezTo>
                    <a:pt x="4380034" y="603250"/>
                    <a:pt x="3819964" y="0"/>
                    <a:pt x="3080824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3E497A"/>
            </a:solidFill>
          </p:spPr>
        </p:sp>
      </p:grpSp>
      <p:pic>
        <p:nvPicPr>
          <p:cNvPr id="42" name="Picture 21">
            <a:extLst>
              <a:ext uri="{FF2B5EF4-FFF2-40B4-BE49-F238E27FC236}">
                <a16:creationId xmlns:a16="http://schemas.microsoft.com/office/drawing/2014/main" id="{6800EF73-4C17-483E-A6F6-BC210CE8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113" b="37436"/>
          <a:stretch>
            <a:fillRect/>
          </a:stretch>
        </p:blipFill>
        <p:spPr>
          <a:xfrm>
            <a:off x="16101787" y="7140345"/>
            <a:ext cx="1250683" cy="1279755"/>
          </a:xfrm>
          <a:prstGeom prst="rect">
            <a:avLst/>
          </a:prstGeom>
        </p:spPr>
      </p:pic>
      <p:sp>
        <p:nvSpPr>
          <p:cNvPr id="44" name="TextBox 33">
            <a:extLst>
              <a:ext uri="{FF2B5EF4-FFF2-40B4-BE49-F238E27FC236}">
                <a16:creationId xmlns:a16="http://schemas.microsoft.com/office/drawing/2014/main" id="{A3E5E6EE-B868-403B-AF13-796B4BA5FA52}"/>
              </a:ext>
            </a:extLst>
          </p:cNvPr>
          <p:cNvSpPr txBox="1"/>
          <p:nvPr/>
        </p:nvSpPr>
        <p:spPr>
          <a:xfrm>
            <a:off x="15739243" y="4764690"/>
            <a:ext cx="2090884" cy="242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dirty="0">
                <a:solidFill>
                  <a:srgbClr val="F1D00A"/>
                </a:solidFill>
                <a:latin typeface="League Spartan"/>
              </a:rPr>
              <a:t>REGISTER</a:t>
            </a: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A8EE5C15-8A1F-4C1B-8898-0BB4DE333295}"/>
              </a:ext>
            </a:extLst>
          </p:cNvPr>
          <p:cNvSpPr txBox="1"/>
          <p:nvPr/>
        </p:nvSpPr>
        <p:spPr>
          <a:xfrm>
            <a:off x="15571044" y="5795104"/>
            <a:ext cx="2427281" cy="87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2000" dirty="0">
                <a:solidFill>
                  <a:srgbClr val="FFFFFF"/>
                </a:solidFill>
                <a:latin typeface="Kollektif"/>
              </a:rPr>
              <a:t>This is the page where a user can create his profile by submitting his data.</a:t>
            </a:r>
          </a:p>
        </p:txBody>
      </p:sp>
      <p:sp>
        <p:nvSpPr>
          <p:cNvPr id="47" name="Rectangle 18">
            <a:extLst>
              <a:ext uri="{FF2B5EF4-FFF2-40B4-BE49-F238E27FC236}">
                <a16:creationId xmlns:a16="http://schemas.microsoft.com/office/drawing/2014/main" id="{7A66A1C5-4E6E-4E99-80E8-B9CF334654F1}"/>
              </a:ext>
            </a:extLst>
          </p:cNvPr>
          <p:cNvSpPr/>
          <p:nvPr/>
        </p:nvSpPr>
        <p:spPr>
          <a:xfrm>
            <a:off x="16291287" y="7468649"/>
            <a:ext cx="871682" cy="827640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051993" cy="10287000"/>
            <a:chOff x="0" y="0"/>
            <a:chExt cx="272376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760" cy="3479800"/>
            </a:xfrm>
            <a:custGeom>
              <a:avLst/>
              <a:gdLst/>
              <a:ahLst/>
              <a:cxnLst/>
              <a:rect l="l" t="t" r="r" b="b"/>
              <a:pathLst>
                <a:path w="2723760" h="3479800">
                  <a:moveTo>
                    <a:pt x="0" y="0"/>
                  </a:moveTo>
                  <a:lnTo>
                    <a:pt x="2723760" y="0"/>
                  </a:lnTo>
                  <a:lnTo>
                    <a:pt x="272376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963400" y="6130620"/>
            <a:ext cx="6324600" cy="4156379"/>
            <a:chOff x="0" y="0"/>
            <a:chExt cx="10176147" cy="6858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34504" b="56859"/>
            <a:stretch>
              <a:fillRect/>
            </a:stretch>
          </p:blipFill>
          <p:spPr>
            <a:xfrm>
              <a:off x="0" y="2878024"/>
              <a:ext cx="5733707" cy="39754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34113" b="37436"/>
            <a:stretch>
              <a:fillRect/>
            </a:stretch>
          </p:blipFill>
          <p:spPr>
            <a:xfrm>
              <a:off x="4228622" y="230686"/>
              <a:ext cx="5947525" cy="594476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48798" y="0"/>
              <a:ext cx="8041745" cy="6858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64031" y="3100568"/>
            <a:ext cx="8481977" cy="380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3"/>
              </a:lnSpc>
            </a:pPr>
            <a:r>
              <a:rPr lang="en-US" sz="7203" dirty="0">
                <a:solidFill>
                  <a:srgbClr val="21325E"/>
                </a:solidFill>
                <a:latin typeface="League Spartan"/>
              </a:rPr>
              <a:t>PROGRAMMING LANGUAGES</a:t>
            </a:r>
          </a:p>
          <a:p>
            <a:pPr>
              <a:lnSpc>
                <a:spcPts val="7603"/>
              </a:lnSpc>
            </a:pPr>
            <a:r>
              <a:rPr lang="en-US" sz="7603" dirty="0">
                <a:solidFill>
                  <a:srgbClr val="21325E"/>
                </a:solidFill>
                <a:latin typeface="League Spartan"/>
              </a:rPr>
              <a:t>&amp;</a:t>
            </a:r>
          </a:p>
          <a:p>
            <a:pPr>
              <a:lnSpc>
                <a:spcPts val="7603"/>
              </a:lnSpc>
            </a:pPr>
            <a:r>
              <a:rPr lang="en-US" sz="7603" dirty="0">
                <a:solidFill>
                  <a:srgbClr val="21325E"/>
                </a:solidFill>
                <a:latin typeface="League Spartan"/>
              </a:rPr>
              <a:t>Tools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0423" y="2056764"/>
            <a:ext cx="8458877" cy="170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HTML</a:t>
            </a:r>
          </a:p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CSS</a:t>
            </a:r>
          </a:p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Bootstrap</a:t>
            </a:r>
          </a:p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 dirty="0" err="1">
                <a:solidFill>
                  <a:srgbClr val="3E497A"/>
                </a:solidFill>
                <a:latin typeface="Kollektif Italics"/>
              </a:rPr>
              <a:t>Javascript</a:t>
            </a:r>
            <a:endParaRPr lang="en-US" sz="2100" dirty="0">
              <a:solidFill>
                <a:srgbClr val="3E497A"/>
              </a:solidFill>
              <a:latin typeface="Kollektif Italics"/>
            </a:endParaRPr>
          </a:p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Django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2128" y="1250483"/>
            <a:ext cx="9215872" cy="573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200" dirty="0">
                <a:solidFill>
                  <a:srgbClr val="21325E"/>
                </a:solidFill>
                <a:latin typeface="League Spartan"/>
              </a:rPr>
              <a:t>FRAMEWORK &amp; LANGUAGES: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72128" y="4176173"/>
            <a:ext cx="921587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200" dirty="0">
                <a:solidFill>
                  <a:srgbClr val="21325E"/>
                </a:solidFill>
                <a:latin typeface="League Spartan"/>
              </a:rPr>
              <a:t>Tools &amp; Software: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10039" y="4921344"/>
            <a:ext cx="8458877" cy="66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Visual Studio Code (For Editing the Code)</a:t>
            </a:r>
          </a:p>
          <a:p>
            <a:pPr marL="453390" lvl="1" indent="-226695" algn="just">
              <a:lnSpc>
                <a:spcPts val="2730"/>
              </a:lnSpc>
              <a:buFont typeface="Arial"/>
              <a:buChar char="•"/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Google Chrome (For Running the Server)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07" t="14180" r="11848" b="165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934" r="5934"/>
          <a:stretch>
            <a:fillRect/>
          </a:stretch>
        </p:blipFill>
        <p:spPr>
          <a:xfrm>
            <a:off x="1068685" y="1409700"/>
            <a:ext cx="10231479" cy="57552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8369" b="37571"/>
          <a:stretch>
            <a:fillRect/>
          </a:stretch>
        </p:blipFill>
        <p:spPr>
          <a:xfrm>
            <a:off x="14220252" y="918023"/>
            <a:ext cx="4067748" cy="84509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8369" b="37571"/>
          <a:stretch>
            <a:fillRect/>
          </a:stretch>
        </p:blipFill>
        <p:spPr>
          <a:xfrm>
            <a:off x="15678166" y="2432468"/>
            <a:ext cx="2609834" cy="54220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56527" y="4914900"/>
            <a:ext cx="2431473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HOME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071D27-482F-4F51-AA75-C0020B8D0508}"/>
              </a:ext>
            </a:extLst>
          </p:cNvPr>
          <p:cNvGrpSpPr/>
          <p:nvPr/>
        </p:nvGrpSpPr>
        <p:grpSpPr>
          <a:xfrm>
            <a:off x="11307091" y="43013"/>
            <a:ext cx="5300173" cy="1005940"/>
            <a:chOff x="11307091" y="43013"/>
            <a:chExt cx="5300173" cy="1005940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C352DFF5-642C-47B8-843B-F9636CADF198}"/>
                </a:ext>
              </a:extLst>
            </p:cNvPr>
            <p:cNvGrpSpPr/>
            <p:nvPr/>
          </p:nvGrpSpPr>
          <p:grpSpPr>
            <a:xfrm>
              <a:off x="11607557" y="43013"/>
              <a:ext cx="4699243" cy="985688"/>
              <a:chOff x="0" y="0"/>
              <a:chExt cx="6186311" cy="807634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075671B1-CD8F-4575-85AC-5EFE11221DA4}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807634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807634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807634"/>
                    </a:lnTo>
                    <a:lnTo>
                      <a:pt x="0" y="807634"/>
                    </a:lnTo>
                    <a:close/>
                  </a:path>
                </a:pathLst>
              </a:custGeom>
              <a:solidFill>
                <a:srgbClr val="F1D00A"/>
              </a:solidFill>
            </p:spPr>
          </p:sp>
        </p:grp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36E37A99-72C2-4D9E-8BAE-40EA75C3DD16}"/>
                </a:ext>
              </a:extLst>
            </p:cNvPr>
            <p:cNvSpPr txBox="1"/>
            <p:nvPr/>
          </p:nvSpPr>
          <p:spPr>
            <a:xfrm>
              <a:off x="11307091" y="294900"/>
              <a:ext cx="5300173" cy="7540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5600" dirty="0">
                  <a:solidFill>
                    <a:srgbClr val="21325E"/>
                  </a:solidFill>
                  <a:latin typeface="League Spartan"/>
                </a:rPr>
                <a:t>HOMEPAGE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07" t="14180" r="11848" b="165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8369" b="37571"/>
          <a:stretch>
            <a:fillRect/>
          </a:stretch>
        </p:blipFill>
        <p:spPr>
          <a:xfrm>
            <a:off x="14220252" y="918023"/>
            <a:ext cx="4067748" cy="8450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8369" b="37571"/>
          <a:stretch>
            <a:fillRect/>
          </a:stretch>
        </p:blipFill>
        <p:spPr>
          <a:xfrm>
            <a:off x="15678166" y="2432468"/>
            <a:ext cx="2609834" cy="5422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5694" r="6395"/>
          <a:stretch>
            <a:fillRect/>
          </a:stretch>
        </p:blipFill>
        <p:spPr>
          <a:xfrm>
            <a:off x="1175266" y="1508799"/>
            <a:ext cx="10002621" cy="568909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61796" y="4882234"/>
            <a:ext cx="2287429" cy="55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0"/>
              </a:lnSpc>
            </a:pPr>
            <a:r>
              <a:rPr lang="en-US" sz="4100" dirty="0">
                <a:solidFill>
                  <a:srgbClr val="21325E"/>
                </a:solidFill>
                <a:latin typeface="League Spartan"/>
              </a:rPr>
              <a:t>SERVICE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33EB1E-E94A-430E-AF17-CCBB4048AA1B}"/>
              </a:ext>
            </a:extLst>
          </p:cNvPr>
          <p:cNvGrpSpPr/>
          <p:nvPr/>
        </p:nvGrpSpPr>
        <p:grpSpPr>
          <a:xfrm>
            <a:off x="11307091" y="43013"/>
            <a:ext cx="5300173" cy="1005940"/>
            <a:chOff x="11307091" y="43013"/>
            <a:chExt cx="5300173" cy="1005940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7EAD7A10-4F01-49A1-A6D1-CD74117073E3}"/>
                </a:ext>
              </a:extLst>
            </p:cNvPr>
            <p:cNvGrpSpPr/>
            <p:nvPr/>
          </p:nvGrpSpPr>
          <p:grpSpPr>
            <a:xfrm>
              <a:off x="11607557" y="43013"/>
              <a:ext cx="4699243" cy="985688"/>
              <a:chOff x="0" y="0"/>
              <a:chExt cx="6186311" cy="807634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5E7317CF-C973-47D3-84DE-4F01CFC8183B}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807634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807634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807634"/>
                    </a:lnTo>
                    <a:lnTo>
                      <a:pt x="0" y="807634"/>
                    </a:lnTo>
                    <a:close/>
                  </a:path>
                </a:pathLst>
              </a:custGeom>
              <a:solidFill>
                <a:srgbClr val="F1D00A"/>
              </a:solidFill>
            </p:spPr>
          </p:sp>
        </p:grp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6025754C-3164-4F5A-B4FF-605259088238}"/>
                </a:ext>
              </a:extLst>
            </p:cNvPr>
            <p:cNvSpPr txBox="1"/>
            <p:nvPr/>
          </p:nvSpPr>
          <p:spPr>
            <a:xfrm>
              <a:off x="11307091" y="294900"/>
              <a:ext cx="5300173" cy="7540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5600" dirty="0">
                  <a:solidFill>
                    <a:srgbClr val="21325E"/>
                  </a:solidFill>
                  <a:latin typeface="League Spartan"/>
                </a:rPr>
                <a:t>HOMEPAGE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07" t="14180" r="11848" b="165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8369" b="37571"/>
          <a:stretch>
            <a:fillRect/>
          </a:stretch>
        </p:blipFill>
        <p:spPr>
          <a:xfrm>
            <a:off x="14220252" y="918023"/>
            <a:ext cx="4067748" cy="8450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8369" b="37571"/>
          <a:stretch>
            <a:fillRect/>
          </a:stretch>
        </p:blipFill>
        <p:spPr>
          <a:xfrm>
            <a:off x="15678166" y="2432468"/>
            <a:ext cx="2609834" cy="5422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6548" r="5093"/>
          <a:stretch>
            <a:fillRect/>
          </a:stretch>
        </p:blipFill>
        <p:spPr>
          <a:xfrm>
            <a:off x="1028700" y="1499694"/>
            <a:ext cx="10170913" cy="564883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83568" y="4907858"/>
            <a:ext cx="2609834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 dirty="0">
                <a:solidFill>
                  <a:srgbClr val="21325E"/>
                </a:solidFill>
                <a:latin typeface="League Spartan"/>
              </a:rPr>
              <a:t>DOCTORS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373608-6CD8-4839-8EC5-657CE75B3D58}"/>
              </a:ext>
            </a:extLst>
          </p:cNvPr>
          <p:cNvGrpSpPr/>
          <p:nvPr/>
        </p:nvGrpSpPr>
        <p:grpSpPr>
          <a:xfrm>
            <a:off x="11307091" y="43013"/>
            <a:ext cx="5300173" cy="1005940"/>
            <a:chOff x="11307091" y="43013"/>
            <a:chExt cx="5300173" cy="1005940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95B5D1B8-5932-4718-BDCA-289C8A145473}"/>
                </a:ext>
              </a:extLst>
            </p:cNvPr>
            <p:cNvGrpSpPr/>
            <p:nvPr/>
          </p:nvGrpSpPr>
          <p:grpSpPr>
            <a:xfrm>
              <a:off x="11607557" y="43013"/>
              <a:ext cx="4699243" cy="985688"/>
              <a:chOff x="0" y="0"/>
              <a:chExt cx="6186311" cy="807634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FBFD3C3B-6990-4BD8-AFFE-DD1A2C6260C8}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807634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807634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807634"/>
                    </a:lnTo>
                    <a:lnTo>
                      <a:pt x="0" y="807634"/>
                    </a:lnTo>
                    <a:close/>
                  </a:path>
                </a:pathLst>
              </a:custGeom>
              <a:solidFill>
                <a:srgbClr val="F1D00A"/>
              </a:solidFill>
            </p:spPr>
          </p:sp>
        </p:grp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0F3E5F7B-3974-479E-A0F3-42D75B4B8EC0}"/>
                </a:ext>
              </a:extLst>
            </p:cNvPr>
            <p:cNvSpPr txBox="1"/>
            <p:nvPr/>
          </p:nvSpPr>
          <p:spPr>
            <a:xfrm>
              <a:off x="11307091" y="294900"/>
              <a:ext cx="5300173" cy="7540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5600" dirty="0">
                  <a:solidFill>
                    <a:srgbClr val="21325E"/>
                  </a:solidFill>
                  <a:latin typeface="League Spartan"/>
                </a:rPr>
                <a:t>HOMEPAGE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07" t="14180" r="11848" b="165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8369" b="37571"/>
          <a:stretch>
            <a:fillRect/>
          </a:stretch>
        </p:blipFill>
        <p:spPr>
          <a:xfrm>
            <a:off x="14220252" y="918023"/>
            <a:ext cx="4067748" cy="8450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8369" b="37571"/>
          <a:stretch>
            <a:fillRect/>
          </a:stretch>
        </p:blipFill>
        <p:spPr>
          <a:xfrm>
            <a:off x="15678166" y="2432468"/>
            <a:ext cx="2609834" cy="5422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5024" t="1442" r="945"/>
          <a:stretch>
            <a:fillRect/>
          </a:stretch>
        </p:blipFill>
        <p:spPr>
          <a:xfrm>
            <a:off x="1204161" y="1499490"/>
            <a:ext cx="9973591" cy="520199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17771" y="4991100"/>
            <a:ext cx="2370229" cy="65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4900" dirty="0">
                <a:solidFill>
                  <a:srgbClr val="21325E"/>
                </a:solidFill>
                <a:latin typeface="League Spartan"/>
              </a:rPr>
              <a:t>ABOUT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890FF2-31A2-4BC4-9B9A-181D383C449F}"/>
              </a:ext>
            </a:extLst>
          </p:cNvPr>
          <p:cNvGrpSpPr/>
          <p:nvPr/>
        </p:nvGrpSpPr>
        <p:grpSpPr>
          <a:xfrm>
            <a:off x="11307091" y="43013"/>
            <a:ext cx="5300173" cy="1005940"/>
            <a:chOff x="11307091" y="43013"/>
            <a:chExt cx="5300173" cy="1005940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CCD65BC1-6D58-4647-994E-A22783FF8941}"/>
                </a:ext>
              </a:extLst>
            </p:cNvPr>
            <p:cNvGrpSpPr/>
            <p:nvPr/>
          </p:nvGrpSpPr>
          <p:grpSpPr>
            <a:xfrm>
              <a:off x="11607557" y="43013"/>
              <a:ext cx="4699243" cy="985688"/>
              <a:chOff x="0" y="0"/>
              <a:chExt cx="6186311" cy="807634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33433AF6-C93B-4A95-892C-B3E3199D11E0}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807634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807634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807634"/>
                    </a:lnTo>
                    <a:lnTo>
                      <a:pt x="0" y="807634"/>
                    </a:lnTo>
                    <a:close/>
                  </a:path>
                </a:pathLst>
              </a:custGeom>
              <a:solidFill>
                <a:srgbClr val="F1D00A"/>
              </a:solidFill>
            </p:spPr>
          </p:sp>
        </p:grp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8C35BBD0-04E5-4571-BDE1-19BAE25240FF}"/>
                </a:ext>
              </a:extLst>
            </p:cNvPr>
            <p:cNvSpPr txBox="1"/>
            <p:nvPr/>
          </p:nvSpPr>
          <p:spPr>
            <a:xfrm>
              <a:off x="11307091" y="294900"/>
              <a:ext cx="5300173" cy="7540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5600" dirty="0">
                  <a:solidFill>
                    <a:srgbClr val="21325E"/>
                  </a:solidFill>
                  <a:latin typeface="League Spartan"/>
                </a:rPr>
                <a:t>HOMEPAGE</a:t>
              </a: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07" t="14180" r="11848" b="165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8369" b="37571"/>
          <a:stretch>
            <a:fillRect/>
          </a:stretch>
        </p:blipFill>
        <p:spPr>
          <a:xfrm>
            <a:off x="14220252" y="918023"/>
            <a:ext cx="4067748" cy="8450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8369" b="37571"/>
          <a:stretch>
            <a:fillRect/>
          </a:stretch>
        </p:blipFill>
        <p:spPr>
          <a:xfrm>
            <a:off x="15678166" y="2432468"/>
            <a:ext cx="2609834" cy="5422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3272" r="14650"/>
          <a:stretch>
            <a:fillRect/>
          </a:stretch>
        </p:blipFill>
        <p:spPr>
          <a:xfrm>
            <a:off x="1217142" y="2844738"/>
            <a:ext cx="9701485" cy="301894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25801" y="4946649"/>
            <a:ext cx="1993590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 dirty="0">
                <a:solidFill>
                  <a:srgbClr val="21325E"/>
                </a:solidFill>
                <a:latin typeface="League Spartan"/>
              </a:rPr>
              <a:t>FOOTER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DDAF88-887B-4E76-ACE6-0150EA6BDF42}"/>
              </a:ext>
            </a:extLst>
          </p:cNvPr>
          <p:cNvGrpSpPr/>
          <p:nvPr/>
        </p:nvGrpSpPr>
        <p:grpSpPr>
          <a:xfrm>
            <a:off x="11307091" y="43013"/>
            <a:ext cx="5300173" cy="1005940"/>
            <a:chOff x="11307091" y="43013"/>
            <a:chExt cx="5300173" cy="1005940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33EF6AFB-D4EC-4009-AE18-E5F90C6283E2}"/>
                </a:ext>
              </a:extLst>
            </p:cNvPr>
            <p:cNvGrpSpPr/>
            <p:nvPr/>
          </p:nvGrpSpPr>
          <p:grpSpPr>
            <a:xfrm>
              <a:off x="11607557" y="43013"/>
              <a:ext cx="4699243" cy="985688"/>
              <a:chOff x="0" y="0"/>
              <a:chExt cx="6186311" cy="807634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E04CDB49-2865-4360-8B58-BC25D7ECE760}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807634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807634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807634"/>
                    </a:lnTo>
                    <a:lnTo>
                      <a:pt x="0" y="807634"/>
                    </a:lnTo>
                    <a:close/>
                  </a:path>
                </a:pathLst>
              </a:custGeom>
              <a:solidFill>
                <a:srgbClr val="F1D00A"/>
              </a:solidFill>
            </p:spPr>
          </p:sp>
        </p:grp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B1AEBF92-FF6F-4F26-8AE5-3174BD31CDB0}"/>
                </a:ext>
              </a:extLst>
            </p:cNvPr>
            <p:cNvSpPr txBox="1"/>
            <p:nvPr/>
          </p:nvSpPr>
          <p:spPr>
            <a:xfrm>
              <a:off x="11307091" y="294900"/>
              <a:ext cx="5300173" cy="7540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5600" dirty="0">
                  <a:solidFill>
                    <a:srgbClr val="21325E"/>
                  </a:solidFill>
                  <a:latin typeface="League Spartan"/>
                </a:rPr>
                <a:t>HOMEPAGE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07" t="14180" r="11848" b="165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8369" b="37571"/>
          <a:stretch>
            <a:fillRect/>
          </a:stretch>
        </p:blipFill>
        <p:spPr>
          <a:xfrm>
            <a:off x="14220252" y="918023"/>
            <a:ext cx="4067748" cy="8450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8369" b="37571"/>
          <a:stretch>
            <a:fillRect/>
          </a:stretch>
        </p:blipFill>
        <p:spPr>
          <a:xfrm>
            <a:off x="15678166" y="2432468"/>
            <a:ext cx="2609834" cy="5422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6812" r="7567"/>
          <a:stretch>
            <a:fillRect/>
          </a:stretch>
        </p:blipFill>
        <p:spPr>
          <a:xfrm>
            <a:off x="1123739" y="1558006"/>
            <a:ext cx="10030539" cy="51245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31529" y="4991100"/>
            <a:ext cx="2465463" cy="65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4900" dirty="0">
                <a:solidFill>
                  <a:srgbClr val="21325E"/>
                </a:solidFill>
                <a:latin typeface="League Spartan"/>
              </a:rPr>
              <a:t>ABOUT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30E09E-80B5-4209-B3BA-E6C5D8FD8B30}"/>
              </a:ext>
            </a:extLst>
          </p:cNvPr>
          <p:cNvGrpSpPr/>
          <p:nvPr/>
        </p:nvGrpSpPr>
        <p:grpSpPr>
          <a:xfrm>
            <a:off x="11307091" y="43013"/>
            <a:ext cx="5300173" cy="1005940"/>
            <a:chOff x="11307091" y="43013"/>
            <a:chExt cx="5300173" cy="1005940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1CE3BE1-8ADE-4BF0-9304-2907D58AC119}"/>
                </a:ext>
              </a:extLst>
            </p:cNvPr>
            <p:cNvGrpSpPr/>
            <p:nvPr/>
          </p:nvGrpSpPr>
          <p:grpSpPr>
            <a:xfrm>
              <a:off x="11607557" y="43013"/>
              <a:ext cx="4699243" cy="985688"/>
              <a:chOff x="0" y="0"/>
              <a:chExt cx="6186311" cy="807634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731977AA-7623-4589-8131-56DEFDC20635}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807634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807634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807634"/>
                    </a:lnTo>
                    <a:lnTo>
                      <a:pt x="0" y="807634"/>
                    </a:lnTo>
                    <a:close/>
                  </a:path>
                </a:pathLst>
              </a:custGeom>
              <a:solidFill>
                <a:srgbClr val="F1D00A"/>
              </a:solidFill>
            </p:spPr>
          </p:sp>
        </p:grp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D139E46A-EE0F-4CBF-912F-D594522B2369}"/>
                </a:ext>
              </a:extLst>
            </p:cNvPr>
            <p:cNvSpPr txBox="1"/>
            <p:nvPr/>
          </p:nvSpPr>
          <p:spPr>
            <a:xfrm>
              <a:off x="11307091" y="294900"/>
              <a:ext cx="5300173" cy="7540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5600" dirty="0">
                  <a:solidFill>
                    <a:srgbClr val="21325E"/>
                  </a:solidFill>
                  <a:latin typeface="League Spartan"/>
                </a:rPr>
                <a:t>HOMEPAGE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1788" b="37571"/>
          <a:stretch>
            <a:fillRect/>
          </a:stretch>
        </p:blipFill>
        <p:spPr>
          <a:xfrm>
            <a:off x="8484577" y="838200"/>
            <a:ext cx="8403741" cy="80959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6698" y="2223478"/>
            <a:ext cx="8512251" cy="80635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344471" y="4171950"/>
            <a:ext cx="639087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dirty="0">
                <a:solidFill>
                  <a:srgbClr val="F1D00A"/>
                </a:solidFill>
                <a:latin typeface="League Spartan"/>
              </a:rPr>
              <a:t>Any Question 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0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6263" y="4524412"/>
            <a:ext cx="8715475" cy="1228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3688" b="37948"/>
          <a:stretch>
            <a:fillRect/>
          </a:stretch>
        </p:blipFill>
        <p:spPr>
          <a:xfrm rot="5400000">
            <a:off x="8063025" y="4877341"/>
            <a:ext cx="2161951" cy="865736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5048250"/>
            <a:ext cx="5283005" cy="0"/>
          </a:xfrm>
          <a:prstGeom prst="line">
            <a:avLst/>
          </a:prstGeom>
          <a:ln w="95250" cap="rnd">
            <a:solidFill>
              <a:srgbClr val="312E5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3004995" y="4953000"/>
            <a:ext cx="5283005" cy="0"/>
          </a:xfrm>
          <a:prstGeom prst="line">
            <a:avLst/>
          </a:prstGeom>
          <a:ln w="95250" cap="rnd">
            <a:solidFill>
              <a:srgbClr val="312E5F"/>
            </a:solidFill>
            <a:prstDash val="sysDot"/>
            <a:headEnd type="arrow" w="med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3688" b="37948"/>
          <a:stretch>
            <a:fillRect/>
          </a:stretch>
        </p:blipFill>
        <p:spPr>
          <a:xfrm rot="5400000" flipH="1" flipV="1">
            <a:off x="8180001" y="-3299984"/>
            <a:ext cx="2161951" cy="865736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DADFA52-B885-4C4F-9D8C-3DA5F3743214}"/>
              </a:ext>
            </a:extLst>
          </p:cNvPr>
          <p:cNvGrpSpPr/>
          <p:nvPr/>
        </p:nvGrpSpPr>
        <p:grpSpPr>
          <a:xfrm>
            <a:off x="13488770" y="3381837"/>
            <a:ext cx="3580030" cy="3398889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A2253D8-9548-4D19-A7C2-5CE4FD0214A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EE9CA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735DCEE-830D-494A-B5A8-B2022C0EF01A}"/>
              </a:ext>
            </a:extLst>
          </p:cNvPr>
          <p:cNvGrpSpPr/>
          <p:nvPr/>
        </p:nvGrpSpPr>
        <p:grpSpPr>
          <a:xfrm>
            <a:off x="586222" y="5142280"/>
            <a:ext cx="4549114" cy="4630207"/>
            <a:chOff x="0" y="0"/>
            <a:chExt cx="6350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55CC1B-999E-43CF-9DE7-C1EEC6D072A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5C89E"/>
            </a:solid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0747BAD1-1284-42E5-A144-8E9A2AC4B1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rcRect t="7559" b="7559"/>
          <a:stretch>
            <a:fillRect/>
          </a:stretch>
        </p:blipFill>
        <p:spPr>
          <a:xfrm>
            <a:off x="3015359" y="7128167"/>
            <a:ext cx="8354910" cy="1400619"/>
          </a:xfrm>
          <a:prstGeom prst="rect">
            <a:avLst/>
          </a:prstGeom>
        </p:spPr>
      </p:pic>
      <p:grpSp>
        <p:nvGrpSpPr>
          <p:cNvPr id="8" name="Group 35">
            <a:extLst>
              <a:ext uri="{FF2B5EF4-FFF2-40B4-BE49-F238E27FC236}">
                <a16:creationId xmlns:a16="http://schemas.microsoft.com/office/drawing/2014/main" id="{2C948F46-2235-407D-8057-07F0CC485289}"/>
              </a:ext>
            </a:extLst>
          </p:cNvPr>
          <p:cNvGrpSpPr/>
          <p:nvPr/>
        </p:nvGrpSpPr>
        <p:grpSpPr>
          <a:xfrm rot="5400000">
            <a:off x="12330404" y="9557883"/>
            <a:ext cx="514791" cy="943999"/>
            <a:chOff x="0" y="0"/>
            <a:chExt cx="2354580" cy="8625511"/>
          </a:xfrm>
        </p:grpSpPr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0359B0F6-1D8E-4B55-AACC-3769ADC2C066}"/>
                </a:ext>
              </a:extLst>
            </p:cNvPr>
            <p:cNvSpPr/>
            <p:nvPr/>
          </p:nvSpPr>
          <p:spPr>
            <a:xfrm>
              <a:off x="0" y="0"/>
              <a:ext cx="2353310" cy="8625511"/>
            </a:xfrm>
            <a:custGeom>
              <a:avLst/>
              <a:gdLst/>
              <a:ahLst/>
              <a:cxnLst/>
              <a:rect l="l" t="t" r="r" b="b"/>
              <a:pathLst>
                <a:path w="2353310" h="8625511">
                  <a:moveTo>
                    <a:pt x="784860" y="8558201"/>
                  </a:moveTo>
                  <a:cubicBezTo>
                    <a:pt x="905510" y="8598841"/>
                    <a:pt x="1042670" y="8625511"/>
                    <a:pt x="1177290" y="8625511"/>
                  </a:cubicBezTo>
                  <a:cubicBezTo>
                    <a:pt x="1311910" y="8625511"/>
                    <a:pt x="1441450" y="8602651"/>
                    <a:pt x="1560830" y="8562011"/>
                  </a:cubicBezTo>
                  <a:cubicBezTo>
                    <a:pt x="1563370" y="8560741"/>
                    <a:pt x="1565910" y="8560741"/>
                    <a:pt x="1568450" y="8559471"/>
                  </a:cubicBezTo>
                  <a:cubicBezTo>
                    <a:pt x="2016760" y="8396911"/>
                    <a:pt x="2346960" y="7967651"/>
                    <a:pt x="2353310" y="744828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7442590"/>
                  </a:lnTo>
                  <a:cubicBezTo>
                    <a:pt x="6350" y="7970190"/>
                    <a:pt x="331470" y="8399451"/>
                    <a:pt x="784860" y="8558201"/>
                  </a:cubicBezTo>
                  <a:close/>
                </a:path>
              </a:pathLst>
            </a:custGeom>
            <a:solidFill>
              <a:srgbClr val="597953"/>
            </a:solidFill>
          </p:spPr>
        </p:sp>
      </p:grpSp>
      <p:grpSp>
        <p:nvGrpSpPr>
          <p:cNvPr id="10" name="Group 37">
            <a:extLst>
              <a:ext uri="{FF2B5EF4-FFF2-40B4-BE49-F238E27FC236}">
                <a16:creationId xmlns:a16="http://schemas.microsoft.com/office/drawing/2014/main" id="{084847CE-A029-436B-9B9E-0EA468ACDAD2}"/>
              </a:ext>
            </a:extLst>
          </p:cNvPr>
          <p:cNvGrpSpPr/>
          <p:nvPr/>
        </p:nvGrpSpPr>
        <p:grpSpPr>
          <a:xfrm rot="-5400000">
            <a:off x="11253910" y="9567577"/>
            <a:ext cx="514790" cy="924609"/>
            <a:chOff x="0" y="0"/>
            <a:chExt cx="2354580" cy="8448340"/>
          </a:xfrm>
        </p:grpSpPr>
        <p:sp>
          <p:nvSpPr>
            <p:cNvPr id="11" name="Freeform 38">
              <a:extLst>
                <a:ext uri="{FF2B5EF4-FFF2-40B4-BE49-F238E27FC236}">
                  <a16:creationId xmlns:a16="http://schemas.microsoft.com/office/drawing/2014/main" id="{D9694D0D-2205-4B3A-B31F-3752021E49F9}"/>
                </a:ext>
              </a:extLst>
            </p:cNvPr>
            <p:cNvSpPr/>
            <p:nvPr/>
          </p:nvSpPr>
          <p:spPr>
            <a:xfrm>
              <a:off x="0" y="0"/>
              <a:ext cx="2353310" cy="8448340"/>
            </a:xfrm>
            <a:custGeom>
              <a:avLst/>
              <a:gdLst/>
              <a:ahLst/>
              <a:cxnLst/>
              <a:rect l="l" t="t" r="r" b="b"/>
              <a:pathLst>
                <a:path w="2353310" h="8448340">
                  <a:moveTo>
                    <a:pt x="784860" y="8381030"/>
                  </a:moveTo>
                  <a:cubicBezTo>
                    <a:pt x="905510" y="8421670"/>
                    <a:pt x="1042670" y="8448340"/>
                    <a:pt x="1177290" y="8448340"/>
                  </a:cubicBezTo>
                  <a:cubicBezTo>
                    <a:pt x="1311910" y="8448340"/>
                    <a:pt x="1441450" y="8425480"/>
                    <a:pt x="1560830" y="8384840"/>
                  </a:cubicBezTo>
                  <a:cubicBezTo>
                    <a:pt x="1563370" y="8383570"/>
                    <a:pt x="1565910" y="8383570"/>
                    <a:pt x="1568450" y="8382300"/>
                  </a:cubicBezTo>
                  <a:cubicBezTo>
                    <a:pt x="2016760" y="8219740"/>
                    <a:pt x="2346960" y="7790480"/>
                    <a:pt x="2353310" y="727166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7266101"/>
                  </a:lnTo>
                  <a:cubicBezTo>
                    <a:pt x="6350" y="7793020"/>
                    <a:pt x="331470" y="8222280"/>
                    <a:pt x="784860" y="8381030"/>
                  </a:cubicBezTo>
                  <a:close/>
                </a:path>
              </a:pathLst>
            </a:custGeom>
            <a:solidFill>
              <a:srgbClr val="597953"/>
            </a:solidFill>
          </p:spPr>
        </p:sp>
      </p:grpSp>
      <p:pic>
        <p:nvPicPr>
          <p:cNvPr id="12" name="Picture 39">
            <a:extLst>
              <a:ext uri="{FF2B5EF4-FFF2-40B4-BE49-F238E27FC236}">
                <a16:creationId xmlns:a16="http://schemas.microsoft.com/office/drawing/2014/main" id="{5894F27C-E2ED-4CC6-8794-D9D0A545E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81000" y="563883"/>
            <a:ext cx="2179639" cy="970930"/>
          </a:xfrm>
          <a:prstGeom prst="rect">
            <a:avLst/>
          </a:prstGeom>
        </p:spPr>
      </p:pic>
      <p:pic>
        <p:nvPicPr>
          <p:cNvPr id="13" name="Picture 40">
            <a:extLst>
              <a:ext uri="{FF2B5EF4-FFF2-40B4-BE49-F238E27FC236}">
                <a16:creationId xmlns:a16="http://schemas.microsoft.com/office/drawing/2014/main" id="{0D613536-3B9C-4545-8589-AE4A15870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881173" y="8525322"/>
            <a:ext cx="2179639" cy="970930"/>
          </a:xfrm>
          <a:prstGeom prst="rect">
            <a:avLst/>
          </a:prstGeom>
        </p:spPr>
      </p:pic>
      <p:pic>
        <p:nvPicPr>
          <p:cNvPr id="14" name="Picture 41">
            <a:extLst>
              <a:ext uri="{FF2B5EF4-FFF2-40B4-BE49-F238E27FC236}">
                <a16:creationId xmlns:a16="http://schemas.microsoft.com/office/drawing/2014/main" id="{23A6990A-08DB-449F-97C5-6D814FEB1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05694" y="2022148"/>
            <a:ext cx="1161433" cy="508919"/>
          </a:xfrm>
          <a:prstGeom prst="rect">
            <a:avLst/>
          </a:prstGeom>
        </p:spPr>
      </p:pic>
      <p:pic>
        <p:nvPicPr>
          <p:cNvPr id="15" name="Picture 42">
            <a:extLst>
              <a:ext uri="{FF2B5EF4-FFF2-40B4-BE49-F238E27FC236}">
                <a16:creationId xmlns:a16="http://schemas.microsoft.com/office/drawing/2014/main" id="{9C5BBCE5-8C87-4DD3-AD06-01679172A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846902" y="7325739"/>
            <a:ext cx="1161433" cy="508919"/>
          </a:xfrm>
          <a:prstGeom prst="rect">
            <a:avLst/>
          </a:prstGeom>
        </p:spPr>
      </p:pic>
      <p:grpSp>
        <p:nvGrpSpPr>
          <p:cNvPr id="19" name="Group 2">
            <a:extLst>
              <a:ext uri="{FF2B5EF4-FFF2-40B4-BE49-F238E27FC236}">
                <a16:creationId xmlns:a16="http://schemas.microsoft.com/office/drawing/2014/main" id="{88A3C26F-56F2-42CE-99C0-810A1C5084BA}"/>
              </a:ext>
            </a:extLst>
          </p:cNvPr>
          <p:cNvGrpSpPr/>
          <p:nvPr/>
        </p:nvGrpSpPr>
        <p:grpSpPr>
          <a:xfrm>
            <a:off x="0" y="-90904"/>
            <a:ext cx="18288000" cy="1475334"/>
            <a:chOff x="0" y="0"/>
            <a:chExt cx="6186311" cy="807634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0F0E696E-C3CA-4A49-B4DE-D151C3BB12B4}"/>
                </a:ext>
              </a:extLst>
            </p:cNvPr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21" name="TextBox 24">
            <a:extLst>
              <a:ext uri="{FF2B5EF4-FFF2-40B4-BE49-F238E27FC236}">
                <a16:creationId xmlns:a16="http://schemas.microsoft.com/office/drawing/2014/main" id="{AFE752E7-7159-4955-8FFE-998E5A89FCCE}"/>
              </a:ext>
            </a:extLst>
          </p:cNvPr>
          <p:cNvSpPr txBox="1"/>
          <p:nvPr/>
        </p:nvSpPr>
        <p:spPr>
          <a:xfrm>
            <a:off x="2812495" y="511155"/>
            <a:ext cx="1261497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Features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F0E7BD6-AF5E-4A37-9AE8-96766EA146D2}"/>
              </a:ext>
            </a:extLst>
          </p:cNvPr>
          <p:cNvGrpSpPr/>
          <p:nvPr/>
        </p:nvGrpSpPr>
        <p:grpSpPr>
          <a:xfrm>
            <a:off x="1267402" y="3495282"/>
            <a:ext cx="5021197" cy="4035743"/>
            <a:chOff x="1267402" y="3495282"/>
            <a:chExt cx="5021197" cy="403574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011EC5D-3488-4240-A1A1-9AE6F4F3D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7" r="2084" b="5002"/>
            <a:stretch/>
          </p:blipFill>
          <p:spPr>
            <a:xfrm>
              <a:off x="1382598" y="3696560"/>
              <a:ext cx="4748125" cy="2787498"/>
            </a:xfrm>
            <a:prstGeom prst="rect">
              <a:avLst/>
            </a:prstGeom>
          </p:spPr>
        </p:pic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EC971A49-4124-4FCE-9471-8CCBACABD0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67402" y="3495282"/>
              <a:ext cx="5021197" cy="4035743"/>
              <a:chOff x="0" y="0"/>
              <a:chExt cx="7467600" cy="6002020"/>
            </a:xfrm>
          </p:grpSpPr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7F0C1EB6-D355-4CD5-842F-5CCA06FC0D9A}"/>
                  </a:ext>
                </a:extLst>
              </p:cNvPr>
              <p:cNvSpPr/>
              <p:nvPr/>
            </p:nvSpPr>
            <p:spPr>
              <a:xfrm>
                <a:off x="0" y="0"/>
                <a:ext cx="7467600" cy="4513580"/>
              </a:xfrm>
              <a:custGeom>
                <a:avLst/>
                <a:gdLst/>
                <a:ahLst/>
                <a:cxnLst/>
                <a:rect l="l" t="t" r="r" b="b"/>
                <a:pathLst>
                  <a:path w="7467600" h="4513580">
                    <a:moveTo>
                      <a:pt x="7127240" y="0"/>
                    </a:moveTo>
                    <a:lnTo>
                      <a:pt x="340360" y="0"/>
                    </a:lnTo>
                    <a:cubicBezTo>
                      <a:pt x="152400" y="0"/>
                      <a:pt x="0" y="152400"/>
                      <a:pt x="0" y="340360"/>
                    </a:cubicBezTo>
                    <a:lnTo>
                      <a:pt x="0" y="4513580"/>
                    </a:lnTo>
                    <a:lnTo>
                      <a:pt x="7467600" y="4513580"/>
                    </a:lnTo>
                    <a:lnTo>
                      <a:pt x="7467600" y="340360"/>
                    </a:lnTo>
                    <a:cubicBezTo>
                      <a:pt x="7467600" y="152400"/>
                      <a:pt x="7315200" y="0"/>
                      <a:pt x="7127240" y="0"/>
                    </a:cubicBezTo>
                    <a:close/>
                    <a:moveTo>
                      <a:pt x="7142480" y="4188460"/>
                    </a:moveTo>
                    <a:lnTo>
                      <a:pt x="314961" y="4188460"/>
                    </a:lnTo>
                    <a:lnTo>
                      <a:pt x="314961" y="353060"/>
                    </a:lnTo>
                    <a:lnTo>
                      <a:pt x="7142480" y="353060"/>
                    </a:lnTo>
                    <a:lnTo>
                      <a:pt x="7142480" y="41884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B68921F5-2C64-4EAE-85CD-1A609D7099BC}"/>
                  </a:ext>
                </a:extLst>
              </p:cNvPr>
              <p:cNvSpPr/>
              <p:nvPr/>
            </p:nvSpPr>
            <p:spPr>
              <a:xfrm>
                <a:off x="0" y="4514850"/>
                <a:ext cx="7467600" cy="695960"/>
              </a:xfrm>
              <a:custGeom>
                <a:avLst/>
                <a:gdLst/>
                <a:ahLst/>
                <a:cxnLst/>
                <a:rect l="l" t="t" r="r" b="b"/>
                <a:pathLst>
                  <a:path w="7467600" h="695960">
                    <a:moveTo>
                      <a:pt x="0" y="355600"/>
                    </a:moveTo>
                    <a:cubicBezTo>
                      <a:pt x="0" y="543560"/>
                      <a:pt x="152400" y="695960"/>
                      <a:pt x="340360" y="695960"/>
                    </a:cubicBezTo>
                    <a:lnTo>
                      <a:pt x="7127240" y="695960"/>
                    </a:lnTo>
                    <a:cubicBezTo>
                      <a:pt x="7315200" y="695960"/>
                      <a:pt x="7467600" y="543560"/>
                      <a:pt x="7467600" y="355600"/>
                    </a:cubicBezTo>
                    <a:lnTo>
                      <a:pt x="7467600" y="0"/>
                    </a:lnTo>
                    <a:lnTo>
                      <a:pt x="0" y="0"/>
                    </a:lnTo>
                    <a:lnTo>
                      <a:pt x="0" y="35560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48951EE3-91E6-4977-8087-91A46FBB2740}"/>
                  </a:ext>
                </a:extLst>
              </p:cNvPr>
              <p:cNvSpPr/>
              <p:nvPr/>
            </p:nvSpPr>
            <p:spPr>
              <a:xfrm>
                <a:off x="2429510" y="5210810"/>
                <a:ext cx="2606040" cy="791210"/>
              </a:xfrm>
              <a:custGeom>
                <a:avLst/>
                <a:gdLst/>
                <a:ahLst/>
                <a:cxnLst/>
                <a:rect l="l" t="t" r="r" b="b"/>
                <a:pathLst>
                  <a:path w="2606040" h="791210">
                    <a:moveTo>
                      <a:pt x="1258570" y="0"/>
                    </a:moveTo>
                    <a:lnTo>
                      <a:pt x="453390" y="0"/>
                    </a:lnTo>
                    <a:cubicBezTo>
                      <a:pt x="453390" y="0"/>
                      <a:pt x="429260" y="370840"/>
                      <a:pt x="403860" y="525780"/>
                    </a:cubicBezTo>
                    <a:cubicBezTo>
                      <a:pt x="359410" y="791210"/>
                      <a:pt x="87630" y="706120"/>
                      <a:pt x="10160" y="762000"/>
                    </a:cubicBezTo>
                    <a:cubicBezTo>
                      <a:pt x="0" y="769620"/>
                      <a:pt x="5080" y="786130"/>
                      <a:pt x="17780" y="786130"/>
                    </a:cubicBezTo>
                    <a:lnTo>
                      <a:pt x="2588260" y="786130"/>
                    </a:lnTo>
                    <a:cubicBezTo>
                      <a:pt x="2600960" y="786130"/>
                      <a:pt x="2606040" y="769620"/>
                      <a:pt x="2595880" y="762000"/>
                    </a:cubicBezTo>
                    <a:cubicBezTo>
                      <a:pt x="2518410" y="706120"/>
                      <a:pt x="2246630" y="791210"/>
                      <a:pt x="2202180" y="525780"/>
                    </a:cubicBezTo>
                    <a:cubicBezTo>
                      <a:pt x="2176780" y="370840"/>
                      <a:pt x="2152650" y="0"/>
                      <a:pt x="2152650" y="0"/>
                    </a:cubicBezTo>
                    <a:lnTo>
                      <a:pt x="1258570" y="0"/>
                    </a:lnTo>
                    <a:close/>
                  </a:path>
                </a:pathLst>
              </a:custGeom>
              <a:solidFill>
                <a:srgbClr val="5B5B5B"/>
              </a:solidFill>
            </p:spPr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BA28702-4F1F-4EC9-9F90-6032D8C2C970}"/>
              </a:ext>
            </a:extLst>
          </p:cNvPr>
          <p:cNvGrpSpPr/>
          <p:nvPr/>
        </p:nvGrpSpPr>
        <p:grpSpPr>
          <a:xfrm>
            <a:off x="9132486" y="3405672"/>
            <a:ext cx="2743936" cy="3802805"/>
            <a:chOff x="8520710" y="3722760"/>
            <a:chExt cx="2743936" cy="3802805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9BEA2B5-0F8F-4556-8CBA-D808FF04B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49" t="15778" r="62561" b="24483"/>
            <a:stretch/>
          </p:blipFill>
          <p:spPr>
            <a:xfrm>
              <a:off x="8630292" y="3862946"/>
              <a:ext cx="2476776" cy="3570523"/>
            </a:xfrm>
            <a:prstGeom prst="rect">
              <a:avLst/>
            </a:prstGeom>
          </p:spPr>
        </p:pic>
        <p:grpSp>
          <p:nvGrpSpPr>
            <p:cNvPr id="26" name="Group 13">
              <a:extLst>
                <a:ext uri="{FF2B5EF4-FFF2-40B4-BE49-F238E27FC236}">
                  <a16:creationId xmlns:a16="http://schemas.microsoft.com/office/drawing/2014/main" id="{C7933055-4B8F-49F5-9472-84EE742C85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0710" y="3722760"/>
              <a:ext cx="2743936" cy="3802805"/>
              <a:chOff x="0" y="-2540"/>
              <a:chExt cx="4735830" cy="6563361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id="{E260F285-7A1D-4409-8328-F1F41E13E61D}"/>
                  </a:ext>
                </a:extLst>
              </p:cNvPr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9F03A3C8-4B7A-432A-B5D1-A091518A51A2}"/>
                  </a:ext>
                </a:extLst>
              </p:cNvPr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BAB5BFBD-2D13-4C04-9008-68A535D8AFC2}"/>
                  </a:ext>
                </a:extLst>
              </p:cNvPr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30" name="Freeform 18">
                <a:extLst>
                  <a:ext uri="{FF2B5EF4-FFF2-40B4-BE49-F238E27FC236}">
                    <a16:creationId xmlns:a16="http://schemas.microsoft.com/office/drawing/2014/main" id="{EBBDB8B6-9797-48C5-8DD1-65E8FFAAB726}"/>
                  </a:ext>
                </a:extLst>
              </p:cNvPr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69187CB1-4E07-40CF-B55F-29E39A0FDC76}"/>
                  </a:ext>
                </a:extLst>
              </p:cNvPr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32" name="Freeform 20">
                <a:extLst>
                  <a:ext uri="{FF2B5EF4-FFF2-40B4-BE49-F238E27FC236}">
                    <a16:creationId xmlns:a16="http://schemas.microsoft.com/office/drawing/2014/main" id="{1E677D67-6634-4090-8AD7-71D52CE3F8B0}"/>
                  </a:ext>
                </a:extLst>
              </p:cNvPr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33" name="Freeform 21">
                <a:extLst>
                  <a:ext uri="{FF2B5EF4-FFF2-40B4-BE49-F238E27FC236}">
                    <a16:creationId xmlns:a16="http://schemas.microsoft.com/office/drawing/2014/main" id="{5BF1B01B-2AD0-4E4A-B419-8184E58C11B7}"/>
                  </a:ext>
                </a:extLst>
              </p:cNvPr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34" name="Freeform 22">
                <a:extLst>
                  <a:ext uri="{FF2B5EF4-FFF2-40B4-BE49-F238E27FC236}">
                    <a16:creationId xmlns:a16="http://schemas.microsoft.com/office/drawing/2014/main" id="{5A533CBF-8CCC-4357-A12A-FAE7816FBD4A}"/>
                  </a:ext>
                </a:extLst>
              </p:cNvPr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id="{138186E1-2D51-4B88-B0BD-D44B15C0A3F8}"/>
                  </a:ext>
                </a:extLst>
              </p:cNvPr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F69189BA-1938-4393-9D7E-C8583D6F4CC2}"/>
                  </a:ext>
                </a:extLst>
              </p:cNvPr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13937D-17D5-4560-8FED-3C5CEF7EEB03}"/>
              </a:ext>
            </a:extLst>
          </p:cNvPr>
          <p:cNvGrpSpPr/>
          <p:nvPr/>
        </p:nvGrpSpPr>
        <p:grpSpPr>
          <a:xfrm>
            <a:off x="14706600" y="3493809"/>
            <a:ext cx="2001982" cy="3398888"/>
            <a:chOff x="16078201" y="6550722"/>
            <a:chExt cx="2001982" cy="339888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50F5E5E-804B-4428-B0CD-CAA42EAC5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07" t="16314" r="65599" b="19104"/>
            <a:stretch/>
          </p:blipFill>
          <p:spPr>
            <a:xfrm>
              <a:off x="16188556" y="6590632"/>
              <a:ext cx="1778435" cy="3348439"/>
            </a:xfrm>
            <a:prstGeom prst="rect">
              <a:avLst/>
            </a:prstGeom>
          </p:spPr>
        </p:pic>
        <p:grpSp>
          <p:nvGrpSpPr>
            <p:cNvPr id="37" name="Group 25">
              <a:extLst>
                <a:ext uri="{FF2B5EF4-FFF2-40B4-BE49-F238E27FC236}">
                  <a16:creationId xmlns:a16="http://schemas.microsoft.com/office/drawing/2014/main" id="{497C09DB-37C8-43F7-9431-3C585E4F37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78201" y="6550722"/>
              <a:ext cx="2001982" cy="3398888"/>
              <a:chOff x="0" y="0"/>
              <a:chExt cx="2620010" cy="5182870"/>
            </a:xfrm>
          </p:grpSpPr>
          <p:sp>
            <p:nvSpPr>
              <p:cNvPr id="38" name="Freeform 26">
                <a:extLst>
                  <a:ext uri="{FF2B5EF4-FFF2-40B4-BE49-F238E27FC236}">
                    <a16:creationId xmlns:a16="http://schemas.microsoft.com/office/drawing/2014/main" id="{7FBE1E84-1C5D-4C56-BE48-E9F35AA23D35}"/>
                  </a:ext>
                </a:extLst>
              </p:cNvPr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869936C5-AE76-4BDA-B83C-A0C7E50E8061}"/>
                  </a:ext>
                </a:extLst>
              </p:cNvPr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B76A9E8A-5853-43F5-AAA9-E82EC69D656A}"/>
                  </a:ext>
                </a:extLst>
              </p:cNvPr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F869EAD1-92BC-404A-89AA-9C3EEACD27DB}"/>
                  </a:ext>
                </a:extLst>
              </p:cNvPr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42" name="Freeform 31">
                <a:extLst>
                  <a:ext uri="{FF2B5EF4-FFF2-40B4-BE49-F238E27FC236}">
                    <a16:creationId xmlns:a16="http://schemas.microsoft.com/office/drawing/2014/main" id="{BB6AFE96-76D4-4EED-9A4D-105CB00FB3EB}"/>
                  </a:ext>
                </a:extLst>
              </p:cNvPr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43" name="Freeform 32">
                <a:extLst>
                  <a:ext uri="{FF2B5EF4-FFF2-40B4-BE49-F238E27FC236}">
                    <a16:creationId xmlns:a16="http://schemas.microsoft.com/office/drawing/2014/main" id="{0E9DBFA2-60BB-4979-B36C-CB713D7CDB4E}"/>
                  </a:ext>
                </a:extLst>
              </p:cNvPr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44" name="Freeform 33">
                <a:extLst>
                  <a:ext uri="{FF2B5EF4-FFF2-40B4-BE49-F238E27FC236}">
                    <a16:creationId xmlns:a16="http://schemas.microsoft.com/office/drawing/2014/main" id="{809C9E34-B571-4E3B-A57C-D89C744F8805}"/>
                  </a:ext>
                </a:extLst>
              </p:cNvPr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45" name="Freeform 34">
                <a:extLst>
                  <a:ext uri="{FF2B5EF4-FFF2-40B4-BE49-F238E27FC236}">
                    <a16:creationId xmlns:a16="http://schemas.microsoft.com/office/drawing/2014/main" id="{16DBAC49-5E56-4B26-A363-F471714038F6}"/>
                  </a:ext>
                </a:extLst>
              </p:cNvPr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</p:grpSp>
      <p:sp>
        <p:nvSpPr>
          <p:cNvPr id="48" name="TextBox 24">
            <a:extLst>
              <a:ext uri="{FF2B5EF4-FFF2-40B4-BE49-F238E27FC236}">
                <a16:creationId xmlns:a16="http://schemas.microsoft.com/office/drawing/2014/main" id="{D9563B4B-637E-4E16-AE62-39C74179ACF3}"/>
              </a:ext>
            </a:extLst>
          </p:cNvPr>
          <p:cNvSpPr txBox="1"/>
          <p:nvPr/>
        </p:nvSpPr>
        <p:spPr>
          <a:xfrm>
            <a:off x="3474449" y="2048307"/>
            <a:ext cx="1261497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Fully Responsive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667A83-C75D-4687-A045-1A3A3A2FEB95}"/>
              </a:ext>
            </a:extLst>
          </p:cNvPr>
          <p:cNvSpPr txBox="1"/>
          <p:nvPr/>
        </p:nvSpPr>
        <p:spPr>
          <a:xfrm flipH="1">
            <a:off x="2833069" y="7805107"/>
            <a:ext cx="169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Baskerville Old Face" panose="02020602080505020303" pitchFamily="18" charset="0"/>
              </a:rPr>
              <a:t>For PC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762966-9A66-48BA-BAE6-9DC4CFD6C01D}"/>
              </a:ext>
            </a:extLst>
          </p:cNvPr>
          <p:cNvSpPr txBox="1"/>
          <p:nvPr/>
        </p:nvSpPr>
        <p:spPr>
          <a:xfrm flipH="1">
            <a:off x="14613039" y="7437920"/>
            <a:ext cx="243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Baskerville Old Face" panose="02020602080505020303" pitchFamily="18" charset="0"/>
              </a:rPr>
              <a:t>For Mobile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BA4DC1-DE38-4AAF-9340-4407D8AC01B4}"/>
              </a:ext>
            </a:extLst>
          </p:cNvPr>
          <p:cNvSpPr txBox="1"/>
          <p:nvPr/>
        </p:nvSpPr>
        <p:spPr>
          <a:xfrm flipH="1">
            <a:off x="9395287" y="7608072"/>
            <a:ext cx="243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Baskerville Old Face" panose="02020602080505020303" pitchFamily="18" charset="0"/>
              </a:rPr>
              <a:t>For Tablet</a:t>
            </a:r>
          </a:p>
        </p:txBody>
      </p:sp>
    </p:spTree>
    <p:extLst>
      <p:ext uri="{BB962C8B-B14F-4D97-AF65-F5344CB8AC3E}">
        <p14:creationId xmlns:p14="http://schemas.microsoft.com/office/powerpoint/2010/main" val="309766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8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9">
            <a:extLst>
              <a:ext uri="{FF2B5EF4-FFF2-40B4-BE49-F238E27FC236}">
                <a16:creationId xmlns:a16="http://schemas.microsoft.com/office/drawing/2014/main" id="{5894F27C-E2ED-4CC6-8794-D9D0A545E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8600" y="2019300"/>
            <a:ext cx="2179639" cy="970930"/>
          </a:xfrm>
          <a:prstGeom prst="rect">
            <a:avLst/>
          </a:prstGeom>
        </p:spPr>
      </p:pic>
      <p:grpSp>
        <p:nvGrpSpPr>
          <p:cNvPr id="19" name="Group 2">
            <a:extLst>
              <a:ext uri="{FF2B5EF4-FFF2-40B4-BE49-F238E27FC236}">
                <a16:creationId xmlns:a16="http://schemas.microsoft.com/office/drawing/2014/main" id="{88A3C26F-56F2-42CE-99C0-810A1C5084BA}"/>
              </a:ext>
            </a:extLst>
          </p:cNvPr>
          <p:cNvGrpSpPr/>
          <p:nvPr/>
        </p:nvGrpSpPr>
        <p:grpSpPr>
          <a:xfrm>
            <a:off x="0" y="-90904"/>
            <a:ext cx="18288000" cy="1475334"/>
            <a:chOff x="0" y="0"/>
            <a:chExt cx="6186311" cy="807634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0F0E696E-C3CA-4A49-B4DE-D151C3BB12B4}"/>
                </a:ext>
              </a:extLst>
            </p:cNvPr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21" name="TextBox 24">
            <a:extLst>
              <a:ext uri="{FF2B5EF4-FFF2-40B4-BE49-F238E27FC236}">
                <a16:creationId xmlns:a16="http://schemas.microsoft.com/office/drawing/2014/main" id="{AFE752E7-7159-4955-8FFE-998E5A89FCCE}"/>
              </a:ext>
            </a:extLst>
          </p:cNvPr>
          <p:cNvSpPr txBox="1"/>
          <p:nvPr/>
        </p:nvSpPr>
        <p:spPr>
          <a:xfrm>
            <a:off x="2812495" y="511155"/>
            <a:ext cx="1261497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Features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25502C00-79AB-4BC9-9D49-CB5FFF5C70C0}"/>
              </a:ext>
            </a:extLst>
          </p:cNvPr>
          <p:cNvSpPr txBox="1"/>
          <p:nvPr/>
        </p:nvSpPr>
        <p:spPr>
          <a:xfrm>
            <a:off x="6934200" y="2296949"/>
            <a:ext cx="5714999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Registration is done by Email Verification. Without email Verification no user can Login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CAFDFE46-5C32-4D38-80A4-DEFE52DC084E}"/>
              </a:ext>
            </a:extLst>
          </p:cNvPr>
          <p:cNvSpPr txBox="1"/>
          <p:nvPr/>
        </p:nvSpPr>
        <p:spPr>
          <a:xfrm>
            <a:off x="5898899" y="3455270"/>
            <a:ext cx="1035302" cy="6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F5C116"/>
                </a:solidFill>
                <a:latin typeface="Montserrat Semi-Bold Bold"/>
              </a:rPr>
              <a:t>2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4469BC4E-3E26-4550-B606-86886E20F4F3}"/>
              </a:ext>
            </a:extLst>
          </p:cNvPr>
          <p:cNvSpPr txBox="1"/>
          <p:nvPr/>
        </p:nvSpPr>
        <p:spPr>
          <a:xfrm>
            <a:off x="5898899" y="4643990"/>
            <a:ext cx="1035302" cy="6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BA479A"/>
                </a:solidFill>
                <a:latin typeface="Montserrat Semi-Bold Bold"/>
              </a:rPr>
              <a:t>3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0EDA2DF0-82D2-48DD-B59F-0D57C2B5A1B5}"/>
              </a:ext>
            </a:extLst>
          </p:cNvPr>
          <p:cNvSpPr txBox="1"/>
          <p:nvPr/>
        </p:nvSpPr>
        <p:spPr>
          <a:xfrm>
            <a:off x="5898899" y="5693945"/>
            <a:ext cx="1035302" cy="6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A27FE0"/>
                </a:solidFill>
                <a:latin typeface="Montserrat Semi-Bold Bold"/>
              </a:rPr>
              <a:t>4</a:t>
            </a: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C649EEE6-3D68-43B7-B5F4-3D23270B7E77}"/>
              </a:ext>
            </a:extLst>
          </p:cNvPr>
          <p:cNvSpPr txBox="1"/>
          <p:nvPr/>
        </p:nvSpPr>
        <p:spPr>
          <a:xfrm>
            <a:off x="5912754" y="6704135"/>
            <a:ext cx="1035302" cy="62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00B050"/>
                </a:solidFill>
                <a:latin typeface="Montserrat Semi-Bold Bold"/>
              </a:rPr>
              <a:t>5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CD0CC4D3-DF90-40D8-BCED-333886F0BF69}"/>
              </a:ext>
            </a:extLst>
          </p:cNvPr>
          <p:cNvSpPr txBox="1"/>
          <p:nvPr/>
        </p:nvSpPr>
        <p:spPr>
          <a:xfrm>
            <a:off x="5912754" y="7822768"/>
            <a:ext cx="1035302" cy="62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FFC000"/>
                </a:solidFill>
                <a:latin typeface="Montserrat Semi-Bold Bold"/>
              </a:rPr>
              <a:t>6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98F18877-1178-44D8-87F1-616317A22B4F}"/>
              </a:ext>
            </a:extLst>
          </p:cNvPr>
          <p:cNvSpPr txBox="1"/>
          <p:nvPr/>
        </p:nvSpPr>
        <p:spPr>
          <a:xfrm>
            <a:off x="6934200" y="3390900"/>
            <a:ext cx="5154348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Only Admin can add Doctor and doctor can change password by himself.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E3E0288-6557-473F-A7C6-3BA6AC31AAB7}"/>
              </a:ext>
            </a:extLst>
          </p:cNvPr>
          <p:cNvSpPr txBox="1"/>
          <p:nvPr/>
        </p:nvSpPr>
        <p:spPr>
          <a:xfrm>
            <a:off x="6948056" y="4521439"/>
            <a:ext cx="5154348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Admin can see doctor patients and appointment and delete users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2ED594B-5D4C-4786-9255-B24FCFD368B0}"/>
              </a:ext>
            </a:extLst>
          </p:cNvPr>
          <p:cNvSpPr txBox="1"/>
          <p:nvPr/>
        </p:nvSpPr>
        <p:spPr>
          <a:xfrm>
            <a:off x="6934200" y="5252755"/>
            <a:ext cx="5154348" cy="1084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 dirty="0">
              <a:solidFill>
                <a:srgbClr val="7030A0"/>
              </a:solidFill>
              <a:latin typeface="Montserra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Doctor can prescribe and see his upcoming and previous appointments.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DC8CD-F2ED-47F7-9A76-2E2C530F859E}"/>
              </a:ext>
            </a:extLst>
          </p:cNvPr>
          <p:cNvSpPr txBox="1"/>
          <p:nvPr/>
        </p:nvSpPr>
        <p:spPr>
          <a:xfrm>
            <a:off x="6948056" y="6690166"/>
            <a:ext cx="5154348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If user forget his password user can change his password by submitting email.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79AC4142-5645-45CA-A520-F204FD98F8FF}"/>
              </a:ext>
            </a:extLst>
          </p:cNvPr>
          <p:cNvSpPr txBox="1"/>
          <p:nvPr/>
        </p:nvSpPr>
        <p:spPr>
          <a:xfrm>
            <a:off x="6934200" y="7843987"/>
            <a:ext cx="5154348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Page has pagination system and save that database file into clipboard, pdf and more.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B6B0D66-AC72-49EE-B144-EE589200ED07}"/>
              </a:ext>
            </a:extLst>
          </p:cNvPr>
          <p:cNvSpPr txBox="1"/>
          <p:nvPr/>
        </p:nvSpPr>
        <p:spPr>
          <a:xfrm>
            <a:off x="5878187" y="2341608"/>
            <a:ext cx="1035302" cy="62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00B0F0"/>
                </a:solidFill>
                <a:latin typeface="Montserrat Semi-Bold Bold"/>
              </a:rPr>
              <a:t>1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EA637766-8F01-4A29-A216-9A2D9FEE745B}"/>
              </a:ext>
            </a:extLst>
          </p:cNvPr>
          <p:cNvSpPr txBox="1"/>
          <p:nvPr/>
        </p:nvSpPr>
        <p:spPr>
          <a:xfrm>
            <a:off x="5933536" y="8920182"/>
            <a:ext cx="1035302" cy="62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dirty="0">
                <a:solidFill>
                  <a:srgbClr val="FF0000"/>
                </a:solidFill>
                <a:latin typeface="Montserrat Semi-Bold Bold"/>
              </a:rPr>
              <a:t>7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F51B4CD3-8A41-4182-A34B-E53AE0DD9FB3}"/>
              </a:ext>
            </a:extLst>
          </p:cNvPr>
          <p:cNvSpPr txBox="1"/>
          <p:nvPr/>
        </p:nvSpPr>
        <p:spPr>
          <a:xfrm>
            <a:off x="6954982" y="8941401"/>
            <a:ext cx="5154348" cy="71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7030A0"/>
                </a:solidFill>
                <a:latin typeface="Montserrat"/>
              </a:rPr>
              <a:t>Admin, doctor and patient can logout successfully.</a:t>
            </a:r>
          </a:p>
        </p:txBody>
      </p:sp>
    </p:spTree>
    <p:extLst>
      <p:ext uri="{BB962C8B-B14F-4D97-AF65-F5344CB8AC3E}">
        <p14:creationId xmlns:p14="http://schemas.microsoft.com/office/powerpoint/2010/main" val="14083957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37D970-49AA-46AE-9702-E1A83B70E5CC}"/>
              </a:ext>
            </a:extLst>
          </p:cNvPr>
          <p:cNvSpPr txBox="1"/>
          <p:nvPr/>
        </p:nvSpPr>
        <p:spPr>
          <a:xfrm>
            <a:off x="830145" y="3101287"/>
            <a:ext cx="7481327" cy="5159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27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Sitka Small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There are Three Models in this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A5550-4285-422A-BEA4-5F8777DD9D27}"/>
              </a:ext>
            </a:extLst>
          </p:cNvPr>
          <p:cNvSpPr txBox="1"/>
          <p:nvPr/>
        </p:nvSpPr>
        <p:spPr>
          <a:xfrm>
            <a:off x="2438400" y="4229100"/>
            <a:ext cx="5570411" cy="28623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IN" sz="3600" dirty="0">
                <a:solidFill>
                  <a:srgbClr val="00B050"/>
                </a:solidFill>
                <a:latin typeface="Rockwell" panose="020606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Admin Model</a:t>
            </a:r>
          </a:p>
          <a:p>
            <a:pPr marL="742950" indent="-742950">
              <a:buFont typeface="+mj-lt"/>
              <a:buAutoNum type="arabicPeriod"/>
            </a:pPr>
            <a:endParaRPr lang="en-IN" sz="3600" dirty="0">
              <a:solidFill>
                <a:srgbClr val="00B050"/>
              </a:solidFill>
              <a:latin typeface="Rockwell" panose="020606030202050204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3600" dirty="0">
                <a:solidFill>
                  <a:srgbClr val="00B050"/>
                </a:solidFill>
                <a:latin typeface="Rockwell" panose="020606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Patient Model</a:t>
            </a:r>
          </a:p>
          <a:p>
            <a:pPr marL="742950" indent="-742950">
              <a:buFont typeface="+mj-lt"/>
              <a:buAutoNum type="arabicPeriod"/>
            </a:pPr>
            <a:endParaRPr lang="en-IN" sz="3600" dirty="0">
              <a:solidFill>
                <a:srgbClr val="00B050"/>
              </a:solidFill>
              <a:latin typeface="Rockwell" panose="020606030202050204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3600" dirty="0">
                <a:solidFill>
                  <a:srgbClr val="00B050"/>
                </a:solidFill>
                <a:latin typeface="Rockwell" panose="020606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Doctor Model</a:t>
            </a: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0B49601B-C485-4EE7-9BD6-C787B4CECF74}"/>
              </a:ext>
            </a:extLst>
          </p:cNvPr>
          <p:cNvGrpSpPr/>
          <p:nvPr/>
        </p:nvGrpSpPr>
        <p:grpSpPr>
          <a:xfrm>
            <a:off x="0" y="0"/>
            <a:ext cx="9141618" cy="1181100"/>
            <a:chOff x="0" y="0"/>
            <a:chExt cx="6186311" cy="807634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7A047BED-147B-442A-8D23-C4D8E1ADBD28}"/>
                </a:ext>
              </a:extLst>
            </p:cNvPr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F81296-0FE1-428D-BAF5-80C91B86169C}"/>
              </a:ext>
            </a:extLst>
          </p:cNvPr>
          <p:cNvSpPr/>
          <p:nvPr/>
        </p:nvSpPr>
        <p:spPr>
          <a:xfrm>
            <a:off x="1981200" y="202254"/>
            <a:ext cx="403044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800" dirty="0">
                <a:solidFill>
                  <a:srgbClr val="21325E"/>
                </a:solidFill>
                <a:latin typeface="League Spartan"/>
              </a:rPr>
              <a:t>Model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519459C-0DC9-480F-9F67-77D7865DDF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33" b="24033"/>
          <a:stretch>
            <a:fillRect/>
          </a:stretch>
        </p:blipFill>
        <p:spPr>
          <a:xfrm>
            <a:off x="9143999" y="-2"/>
            <a:ext cx="9143999" cy="3358059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7A82F7E-50C4-4A36-A769-2EC1ECFA73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48" b="22448"/>
          <a:stretch>
            <a:fillRect/>
          </a:stretch>
        </p:blipFill>
        <p:spPr>
          <a:xfrm>
            <a:off x="9143999" y="3479924"/>
            <a:ext cx="9143999" cy="3358059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0E2E95B-2916-49D7-8E15-6CB571803F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87" b="22487"/>
          <a:stretch>
            <a:fillRect/>
          </a:stretch>
        </p:blipFill>
        <p:spPr>
          <a:xfrm>
            <a:off x="9143999" y="6945996"/>
            <a:ext cx="9143999" cy="3354858"/>
          </a:xfrm>
        </p:spPr>
      </p:pic>
    </p:spTree>
    <p:extLst>
      <p:ext uri="{BB962C8B-B14F-4D97-AF65-F5344CB8AC3E}">
        <p14:creationId xmlns:p14="http://schemas.microsoft.com/office/powerpoint/2010/main" val="389303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492"/>
            <a:ext cx="18288000" cy="1493746"/>
            <a:chOff x="0" y="0"/>
            <a:chExt cx="6186311" cy="807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2956074" y="495301"/>
            <a:ext cx="1261497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ADMIN MODEL</a:t>
            </a:r>
          </a:p>
        </p:txBody>
      </p:sp>
      <p:sp>
        <p:nvSpPr>
          <p:cNvPr id="74" name="AutoShape 6">
            <a:extLst>
              <a:ext uri="{FF2B5EF4-FFF2-40B4-BE49-F238E27FC236}">
                <a16:creationId xmlns:a16="http://schemas.microsoft.com/office/drawing/2014/main" id="{A0DD68E2-0697-4AF1-B4D4-7C4D1338801E}"/>
              </a:ext>
            </a:extLst>
          </p:cNvPr>
          <p:cNvSpPr/>
          <p:nvPr/>
        </p:nvSpPr>
        <p:spPr>
          <a:xfrm rot="-5400000" flipV="1">
            <a:off x="4616737" y="5879347"/>
            <a:ext cx="8784272" cy="2"/>
          </a:xfrm>
          <a:prstGeom prst="line">
            <a:avLst/>
          </a:prstGeom>
          <a:ln w="95250" cap="flat">
            <a:solidFill>
              <a:srgbClr val="FFFF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5" name="Group 7">
            <a:extLst>
              <a:ext uri="{FF2B5EF4-FFF2-40B4-BE49-F238E27FC236}">
                <a16:creationId xmlns:a16="http://schemas.microsoft.com/office/drawing/2014/main" id="{119AE6FF-2B34-485F-BD04-36F3709076B1}"/>
              </a:ext>
            </a:extLst>
          </p:cNvPr>
          <p:cNvGrpSpPr/>
          <p:nvPr/>
        </p:nvGrpSpPr>
        <p:grpSpPr>
          <a:xfrm rot="10651530">
            <a:off x="6577924" y="1718464"/>
            <a:ext cx="5415722" cy="978432"/>
            <a:chOff x="0" y="0"/>
            <a:chExt cx="19754583" cy="3606800"/>
          </a:xfrm>
        </p:grpSpPr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70B8EC8-6D0D-43B6-B172-757158124963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solidFill>
              <a:srgbClr val="A27FE0"/>
            </a:solidFill>
          </p:spPr>
        </p:sp>
      </p:grpSp>
      <p:grpSp>
        <p:nvGrpSpPr>
          <p:cNvPr id="77" name="Group 9">
            <a:extLst>
              <a:ext uri="{FF2B5EF4-FFF2-40B4-BE49-F238E27FC236}">
                <a16:creationId xmlns:a16="http://schemas.microsoft.com/office/drawing/2014/main" id="{616D2291-4526-44CA-BBF6-91B911C26607}"/>
              </a:ext>
            </a:extLst>
          </p:cNvPr>
          <p:cNvGrpSpPr/>
          <p:nvPr/>
        </p:nvGrpSpPr>
        <p:grpSpPr>
          <a:xfrm rot="10800000">
            <a:off x="6555698" y="4148308"/>
            <a:ext cx="5415722" cy="978432"/>
            <a:chOff x="0" y="0"/>
            <a:chExt cx="19754583" cy="3606800"/>
          </a:xfrm>
        </p:grpSpPr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78FFAF82-99A9-4832-9C90-B461965B862F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solidFill>
              <a:srgbClr val="BA479A"/>
            </a:solidFill>
          </p:spPr>
        </p:sp>
      </p:grpSp>
      <p:grpSp>
        <p:nvGrpSpPr>
          <p:cNvPr id="79" name="Group 11">
            <a:extLst>
              <a:ext uri="{FF2B5EF4-FFF2-40B4-BE49-F238E27FC236}">
                <a16:creationId xmlns:a16="http://schemas.microsoft.com/office/drawing/2014/main" id="{D53A9F1F-26FD-4E11-A58A-A02677CD4514}"/>
              </a:ext>
            </a:extLst>
          </p:cNvPr>
          <p:cNvGrpSpPr/>
          <p:nvPr/>
        </p:nvGrpSpPr>
        <p:grpSpPr>
          <a:xfrm rot="117104">
            <a:off x="6509633" y="2926867"/>
            <a:ext cx="5415722" cy="978432"/>
            <a:chOff x="0" y="0"/>
            <a:chExt cx="19754583" cy="3606800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22E60937-4F50-49B8-8648-C6A817477DCB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solidFill>
              <a:srgbClr val="E1A825"/>
            </a:solidFill>
          </p:spPr>
        </p:sp>
      </p:grpSp>
      <p:grpSp>
        <p:nvGrpSpPr>
          <p:cNvPr id="81" name="Group 13">
            <a:extLst>
              <a:ext uri="{FF2B5EF4-FFF2-40B4-BE49-F238E27FC236}">
                <a16:creationId xmlns:a16="http://schemas.microsoft.com/office/drawing/2014/main" id="{57FDF6C4-4A55-4336-A4BF-2A6D10E2A4AF}"/>
              </a:ext>
            </a:extLst>
          </p:cNvPr>
          <p:cNvGrpSpPr/>
          <p:nvPr/>
        </p:nvGrpSpPr>
        <p:grpSpPr>
          <a:xfrm rot="152297">
            <a:off x="6436137" y="5390132"/>
            <a:ext cx="5415722" cy="978432"/>
            <a:chOff x="0" y="0"/>
            <a:chExt cx="19754583" cy="3606800"/>
          </a:xfrm>
        </p:grpSpPr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7F2316ED-B7A5-4771-B950-11F6B64F3BFA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solidFill>
              <a:srgbClr val="F5C116"/>
            </a:solidFill>
          </p:spPr>
        </p:sp>
      </p:grpSp>
      <p:sp>
        <p:nvSpPr>
          <p:cNvPr id="83" name="TextBox 32">
            <a:extLst>
              <a:ext uri="{FF2B5EF4-FFF2-40B4-BE49-F238E27FC236}">
                <a16:creationId xmlns:a16="http://schemas.microsoft.com/office/drawing/2014/main" id="{55B019B4-390E-4984-B80C-5DA9BDADA8DE}"/>
              </a:ext>
            </a:extLst>
          </p:cNvPr>
          <p:cNvSpPr txBox="1"/>
          <p:nvPr/>
        </p:nvSpPr>
        <p:spPr>
          <a:xfrm rot="-142752">
            <a:off x="6979039" y="1925464"/>
            <a:ext cx="428004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3199" dirty="0">
                <a:solidFill>
                  <a:srgbClr val="FFFFFF"/>
                </a:solidFill>
                <a:latin typeface="Montserrat Classic"/>
              </a:rPr>
              <a:t>Admin Home</a:t>
            </a:r>
          </a:p>
        </p:txBody>
      </p:sp>
      <p:sp>
        <p:nvSpPr>
          <p:cNvPr id="84" name="TextBox 33">
            <a:extLst>
              <a:ext uri="{FF2B5EF4-FFF2-40B4-BE49-F238E27FC236}">
                <a16:creationId xmlns:a16="http://schemas.microsoft.com/office/drawing/2014/main" id="{E50FDAD9-0B6D-44D5-AFF9-0819FA084C24}"/>
              </a:ext>
            </a:extLst>
          </p:cNvPr>
          <p:cNvSpPr txBox="1"/>
          <p:nvPr/>
        </p:nvSpPr>
        <p:spPr>
          <a:xfrm rot="293701">
            <a:off x="7003974" y="5699513"/>
            <a:ext cx="428004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3199" dirty="0">
                <a:solidFill>
                  <a:srgbClr val="FFFFFF"/>
                </a:solidFill>
                <a:latin typeface="Montserrat Classic"/>
              </a:rPr>
              <a:t>View Patient</a:t>
            </a:r>
          </a:p>
        </p:txBody>
      </p:sp>
      <p:sp>
        <p:nvSpPr>
          <p:cNvPr id="85" name="TextBox 34">
            <a:extLst>
              <a:ext uri="{FF2B5EF4-FFF2-40B4-BE49-F238E27FC236}">
                <a16:creationId xmlns:a16="http://schemas.microsoft.com/office/drawing/2014/main" id="{20E6A344-AC8A-4030-B438-C807BB5A1D55}"/>
              </a:ext>
            </a:extLst>
          </p:cNvPr>
          <p:cNvSpPr txBox="1"/>
          <p:nvPr/>
        </p:nvSpPr>
        <p:spPr>
          <a:xfrm rot="185515">
            <a:off x="7006196" y="4471775"/>
            <a:ext cx="427560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3199" dirty="0">
                <a:solidFill>
                  <a:srgbClr val="FFFFFF"/>
                </a:solidFill>
                <a:latin typeface="Montserrat Classic"/>
              </a:rPr>
              <a:t>View Doctor </a:t>
            </a:r>
          </a:p>
        </p:txBody>
      </p:sp>
      <p:sp>
        <p:nvSpPr>
          <p:cNvPr id="86" name="TextBox 35">
            <a:extLst>
              <a:ext uri="{FF2B5EF4-FFF2-40B4-BE49-F238E27FC236}">
                <a16:creationId xmlns:a16="http://schemas.microsoft.com/office/drawing/2014/main" id="{D5E7F53C-08BB-4C1B-B86E-2D2F322A373A}"/>
              </a:ext>
            </a:extLst>
          </p:cNvPr>
          <p:cNvSpPr txBox="1"/>
          <p:nvPr/>
        </p:nvSpPr>
        <p:spPr>
          <a:xfrm rot="190884">
            <a:off x="7034352" y="3192121"/>
            <a:ext cx="427560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3199" dirty="0">
                <a:solidFill>
                  <a:srgbClr val="FFFFFF"/>
                </a:solidFill>
                <a:latin typeface="Montserrat Classic"/>
              </a:rPr>
              <a:t>Add Doctor</a:t>
            </a:r>
          </a:p>
        </p:txBody>
      </p:sp>
      <p:grpSp>
        <p:nvGrpSpPr>
          <p:cNvPr id="87" name="Group 7">
            <a:extLst>
              <a:ext uri="{FF2B5EF4-FFF2-40B4-BE49-F238E27FC236}">
                <a16:creationId xmlns:a16="http://schemas.microsoft.com/office/drawing/2014/main" id="{F784AADB-4B1D-4D88-AC94-E468A1E1F95A}"/>
              </a:ext>
            </a:extLst>
          </p:cNvPr>
          <p:cNvGrpSpPr/>
          <p:nvPr/>
        </p:nvGrpSpPr>
        <p:grpSpPr>
          <a:xfrm rot="10800000">
            <a:off x="6626905" y="6631955"/>
            <a:ext cx="5415722" cy="978432"/>
            <a:chOff x="0" y="0"/>
            <a:chExt cx="19754583" cy="36068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533607A-FB00-43B2-970E-5441E711345E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grpFill/>
          </p:spPr>
        </p:sp>
      </p:grpSp>
      <p:sp>
        <p:nvSpPr>
          <p:cNvPr id="89" name="TextBox 32">
            <a:extLst>
              <a:ext uri="{FF2B5EF4-FFF2-40B4-BE49-F238E27FC236}">
                <a16:creationId xmlns:a16="http://schemas.microsoft.com/office/drawing/2014/main" id="{176F1308-DB36-4E07-801C-1712008E3E51}"/>
              </a:ext>
            </a:extLst>
          </p:cNvPr>
          <p:cNvSpPr txBox="1"/>
          <p:nvPr/>
        </p:nvSpPr>
        <p:spPr>
          <a:xfrm>
            <a:off x="6976044" y="6841578"/>
            <a:ext cx="479258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3199" dirty="0">
                <a:solidFill>
                  <a:srgbClr val="FFFFFF"/>
                </a:solidFill>
                <a:latin typeface="Montserrat Classic"/>
              </a:rPr>
              <a:t>Upcoming Appointments</a:t>
            </a:r>
          </a:p>
        </p:txBody>
      </p:sp>
      <p:grpSp>
        <p:nvGrpSpPr>
          <p:cNvPr id="90" name="Group 11">
            <a:extLst>
              <a:ext uri="{FF2B5EF4-FFF2-40B4-BE49-F238E27FC236}">
                <a16:creationId xmlns:a16="http://schemas.microsoft.com/office/drawing/2014/main" id="{63094C14-8290-4E77-9180-019F83C39FDD}"/>
              </a:ext>
            </a:extLst>
          </p:cNvPr>
          <p:cNvGrpSpPr/>
          <p:nvPr/>
        </p:nvGrpSpPr>
        <p:grpSpPr>
          <a:xfrm rot="117104">
            <a:off x="6555697" y="7882316"/>
            <a:ext cx="5415722" cy="978432"/>
            <a:chOff x="0" y="0"/>
            <a:chExt cx="19754583" cy="3606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1AA3168E-4112-470A-BC83-B561B68C1C8A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grpFill/>
          </p:spPr>
        </p:sp>
      </p:grpSp>
      <p:sp>
        <p:nvSpPr>
          <p:cNvPr id="92" name="TextBox 35">
            <a:extLst>
              <a:ext uri="{FF2B5EF4-FFF2-40B4-BE49-F238E27FC236}">
                <a16:creationId xmlns:a16="http://schemas.microsoft.com/office/drawing/2014/main" id="{AF5BFE2C-B1D5-4A47-B289-D4C0E5D0E7D1}"/>
              </a:ext>
            </a:extLst>
          </p:cNvPr>
          <p:cNvSpPr txBox="1"/>
          <p:nvPr/>
        </p:nvSpPr>
        <p:spPr>
          <a:xfrm rot="190884">
            <a:off x="7200747" y="8335871"/>
            <a:ext cx="427560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3199" dirty="0">
                <a:solidFill>
                  <a:srgbClr val="FFFFFF"/>
                </a:solidFill>
                <a:latin typeface="Montserrat Classic"/>
              </a:rPr>
              <a:t>Previous Appointments</a:t>
            </a:r>
          </a:p>
        </p:txBody>
      </p:sp>
      <p:grpSp>
        <p:nvGrpSpPr>
          <p:cNvPr id="93" name="Group 7">
            <a:extLst>
              <a:ext uri="{FF2B5EF4-FFF2-40B4-BE49-F238E27FC236}">
                <a16:creationId xmlns:a16="http://schemas.microsoft.com/office/drawing/2014/main" id="{1B60B988-62F2-412C-8982-0A038B3FAC03}"/>
              </a:ext>
            </a:extLst>
          </p:cNvPr>
          <p:cNvGrpSpPr/>
          <p:nvPr/>
        </p:nvGrpSpPr>
        <p:grpSpPr>
          <a:xfrm rot="10651530">
            <a:off x="6664474" y="9118523"/>
            <a:ext cx="5415722" cy="978432"/>
            <a:chOff x="0" y="0"/>
            <a:chExt cx="19754583" cy="3606800"/>
          </a:xfrm>
          <a:solidFill>
            <a:srgbClr val="92D050"/>
          </a:solidFill>
        </p:grpSpPr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8E276E09-A663-484A-80AD-F907188FE263}"/>
                </a:ext>
              </a:extLst>
            </p:cNvPr>
            <p:cNvSpPr/>
            <p:nvPr/>
          </p:nvSpPr>
          <p:spPr>
            <a:xfrm>
              <a:off x="0" y="0"/>
              <a:ext cx="19754583" cy="3606800"/>
            </a:xfrm>
            <a:custGeom>
              <a:avLst/>
              <a:gdLst/>
              <a:ahLst/>
              <a:cxnLst/>
              <a:rect l="l" t="t" r="r" b="b"/>
              <a:pathLst>
                <a:path w="19754583" h="3606800">
                  <a:moveTo>
                    <a:pt x="1975458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9754583" y="3606800"/>
                  </a:lnTo>
                  <a:lnTo>
                    <a:pt x="18713183" y="1803400"/>
                  </a:lnTo>
                  <a:close/>
                </a:path>
              </a:pathLst>
            </a:custGeom>
            <a:grpFill/>
          </p:spPr>
        </p:sp>
      </p:grpSp>
      <p:sp>
        <p:nvSpPr>
          <p:cNvPr id="97" name="TextBox 35">
            <a:extLst>
              <a:ext uri="{FF2B5EF4-FFF2-40B4-BE49-F238E27FC236}">
                <a16:creationId xmlns:a16="http://schemas.microsoft.com/office/drawing/2014/main" id="{4952DA21-65EE-4488-B3A6-859C8FB68A3E}"/>
              </a:ext>
            </a:extLst>
          </p:cNvPr>
          <p:cNvSpPr txBox="1"/>
          <p:nvPr/>
        </p:nvSpPr>
        <p:spPr>
          <a:xfrm rot="21422460">
            <a:off x="7033901" y="9377840"/>
            <a:ext cx="427560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3199" dirty="0">
                <a:solidFill>
                  <a:srgbClr val="FFFFFF"/>
                </a:solidFill>
                <a:latin typeface="Montserrat Classic"/>
              </a:rPr>
              <a:t>Logout</a:t>
            </a:r>
          </a:p>
        </p:txBody>
      </p:sp>
      <p:sp>
        <p:nvSpPr>
          <p:cNvPr id="98" name="TextBox 9">
            <a:extLst>
              <a:ext uri="{FF2B5EF4-FFF2-40B4-BE49-F238E27FC236}">
                <a16:creationId xmlns:a16="http://schemas.microsoft.com/office/drawing/2014/main" id="{76CBC851-5A09-4221-8A21-AC4533803554}"/>
              </a:ext>
            </a:extLst>
          </p:cNvPr>
          <p:cNvSpPr txBox="1"/>
          <p:nvPr/>
        </p:nvSpPr>
        <p:spPr>
          <a:xfrm>
            <a:off x="0" y="2524458"/>
            <a:ext cx="5714998" cy="1013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6695" lvl="1" algn="just">
              <a:lnSpc>
                <a:spcPts val="2730"/>
              </a:lnSpc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	Here Admin can see the first page after a successful Login. Here he can see a message having of Welcome admin and his name.</a:t>
            </a:r>
          </a:p>
        </p:txBody>
      </p:sp>
      <p:sp>
        <p:nvSpPr>
          <p:cNvPr id="99" name="TextBox 10">
            <a:extLst>
              <a:ext uri="{FF2B5EF4-FFF2-40B4-BE49-F238E27FC236}">
                <a16:creationId xmlns:a16="http://schemas.microsoft.com/office/drawing/2014/main" id="{3EB70F9A-33EA-402C-8F7D-7A89CD8977DE}"/>
              </a:ext>
            </a:extLst>
          </p:cNvPr>
          <p:cNvSpPr txBox="1"/>
          <p:nvPr/>
        </p:nvSpPr>
        <p:spPr>
          <a:xfrm>
            <a:off x="271705" y="1718177"/>
            <a:ext cx="921587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dirty="0">
                <a:solidFill>
                  <a:srgbClr val="21325E"/>
                </a:solidFill>
                <a:latin typeface="League Spartan"/>
              </a:rPr>
              <a:t>1. Admin Home:</a:t>
            </a:r>
          </a:p>
        </p:txBody>
      </p:sp>
      <p:sp>
        <p:nvSpPr>
          <p:cNvPr id="101" name="TextBox 10">
            <a:extLst>
              <a:ext uri="{FF2B5EF4-FFF2-40B4-BE49-F238E27FC236}">
                <a16:creationId xmlns:a16="http://schemas.microsoft.com/office/drawing/2014/main" id="{EEFBD51E-9C28-4188-A3C8-D76A85952357}"/>
              </a:ext>
            </a:extLst>
          </p:cNvPr>
          <p:cNvSpPr txBox="1"/>
          <p:nvPr/>
        </p:nvSpPr>
        <p:spPr>
          <a:xfrm>
            <a:off x="265537" y="6842914"/>
            <a:ext cx="921587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dirty="0">
                <a:solidFill>
                  <a:srgbClr val="21325E"/>
                </a:solidFill>
                <a:latin typeface="League Spartan"/>
              </a:rPr>
              <a:t>3. View Doctors:</a:t>
            </a:r>
          </a:p>
        </p:txBody>
      </p:sp>
      <p:sp>
        <p:nvSpPr>
          <p:cNvPr id="103" name="TextBox 10">
            <a:extLst>
              <a:ext uri="{FF2B5EF4-FFF2-40B4-BE49-F238E27FC236}">
                <a16:creationId xmlns:a16="http://schemas.microsoft.com/office/drawing/2014/main" id="{D077C596-2632-4F78-B318-40C8A84F149B}"/>
              </a:ext>
            </a:extLst>
          </p:cNvPr>
          <p:cNvSpPr txBox="1"/>
          <p:nvPr/>
        </p:nvSpPr>
        <p:spPr>
          <a:xfrm>
            <a:off x="381000" y="4333885"/>
            <a:ext cx="921587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dirty="0">
                <a:solidFill>
                  <a:srgbClr val="21325E"/>
                </a:solidFill>
                <a:latin typeface="League Spartan"/>
              </a:rPr>
              <a:t>2. Add Doctor:</a:t>
            </a:r>
          </a:p>
        </p:txBody>
      </p:sp>
      <p:sp>
        <p:nvSpPr>
          <p:cNvPr id="104" name="TextBox 9">
            <a:extLst>
              <a:ext uri="{FF2B5EF4-FFF2-40B4-BE49-F238E27FC236}">
                <a16:creationId xmlns:a16="http://schemas.microsoft.com/office/drawing/2014/main" id="{A74C3452-ACC8-43EB-AECF-4A0E22710531}"/>
              </a:ext>
            </a:extLst>
          </p:cNvPr>
          <p:cNvSpPr txBox="1"/>
          <p:nvPr/>
        </p:nvSpPr>
        <p:spPr>
          <a:xfrm>
            <a:off x="98575" y="5143803"/>
            <a:ext cx="5714998" cy="1360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6695" lvl="1" algn="just">
              <a:lnSpc>
                <a:spcPts val="2730"/>
              </a:lnSpc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	Here Admin can add doctors with one doctors full information’s. By which a doctor can login with email and primary password given by admin.  </a:t>
            </a:r>
          </a:p>
        </p:txBody>
      </p:sp>
      <p:sp>
        <p:nvSpPr>
          <p:cNvPr id="105" name="TextBox 9">
            <a:extLst>
              <a:ext uri="{FF2B5EF4-FFF2-40B4-BE49-F238E27FC236}">
                <a16:creationId xmlns:a16="http://schemas.microsoft.com/office/drawing/2014/main" id="{B1D6540C-24DE-4406-AD50-D5ED80CAB5BD}"/>
              </a:ext>
            </a:extLst>
          </p:cNvPr>
          <p:cNvSpPr txBox="1"/>
          <p:nvPr/>
        </p:nvSpPr>
        <p:spPr>
          <a:xfrm>
            <a:off x="0" y="7638978"/>
            <a:ext cx="5714998" cy="1013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6695" lvl="1" algn="just">
              <a:lnSpc>
                <a:spcPts val="2730"/>
              </a:lnSpc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	Here Admin can check how many doctor are available in that hospital and check their information’s</a:t>
            </a:r>
          </a:p>
        </p:txBody>
      </p:sp>
      <p:sp>
        <p:nvSpPr>
          <p:cNvPr id="106" name="TextBox 10">
            <a:extLst>
              <a:ext uri="{FF2B5EF4-FFF2-40B4-BE49-F238E27FC236}">
                <a16:creationId xmlns:a16="http://schemas.microsoft.com/office/drawing/2014/main" id="{D0AF615E-3746-4FD4-B80B-E0EE046BAC1A}"/>
              </a:ext>
            </a:extLst>
          </p:cNvPr>
          <p:cNvSpPr txBox="1"/>
          <p:nvPr/>
        </p:nvSpPr>
        <p:spPr>
          <a:xfrm>
            <a:off x="12305106" y="1831115"/>
            <a:ext cx="5068494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dirty="0">
                <a:solidFill>
                  <a:srgbClr val="21325E"/>
                </a:solidFill>
                <a:latin typeface="League Spartan"/>
              </a:rPr>
              <a:t>4. View Patients</a:t>
            </a:r>
          </a:p>
        </p:txBody>
      </p:sp>
      <p:sp>
        <p:nvSpPr>
          <p:cNvPr id="107" name="TextBox 9">
            <a:extLst>
              <a:ext uri="{FF2B5EF4-FFF2-40B4-BE49-F238E27FC236}">
                <a16:creationId xmlns:a16="http://schemas.microsoft.com/office/drawing/2014/main" id="{532A3763-6D13-40D3-90A3-DADDF8AEFD67}"/>
              </a:ext>
            </a:extLst>
          </p:cNvPr>
          <p:cNvSpPr txBox="1"/>
          <p:nvPr/>
        </p:nvSpPr>
        <p:spPr>
          <a:xfrm>
            <a:off x="12039569" y="2641033"/>
            <a:ext cx="5714998" cy="1360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6695" lvl="1" algn="just">
              <a:lnSpc>
                <a:spcPts val="2730"/>
              </a:lnSpc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	Here admin can find out the patient’s information’s like ‘View Doctors’ page. Admin can check how many patients are successfully registered. </a:t>
            </a:r>
          </a:p>
        </p:txBody>
      </p:sp>
      <p:sp>
        <p:nvSpPr>
          <p:cNvPr id="109" name="TextBox 10">
            <a:extLst>
              <a:ext uri="{FF2B5EF4-FFF2-40B4-BE49-F238E27FC236}">
                <a16:creationId xmlns:a16="http://schemas.microsoft.com/office/drawing/2014/main" id="{A9419916-C5C3-4D1F-94FE-96206392D379}"/>
              </a:ext>
            </a:extLst>
          </p:cNvPr>
          <p:cNvSpPr txBox="1"/>
          <p:nvPr/>
        </p:nvSpPr>
        <p:spPr>
          <a:xfrm>
            <a:off x="12410123" y="4385128"/>
            <a:ext cx="5607623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dirty="0">
                <a:solidFill>
                  <a:srgbClr val="21325E"/>
                </a:solidFill>
                <a:latin typeface="League Spartan"/>
              </a:rPr>
              <a:t>5. Upcoming Appointments:</a:t>
            </a:r>
          </a:p>
        </p:txBody>
      </p:sp>
      <p:sp>
        <p:nvSpPr>
          <p:cNvPr id="110" name="TextBox 9">
            <a:extLst>
              <a:ext uri="{FF2B5EF4-FFF2-40B4-BE49-F238E27FC236}">
                <a16:creationId xmlns:a16="http://schemas.microsoft.com/office/drawing/2014/main" id="{2847DCDB-1AC1-4940-8178-C1C7AF7D70D4}"/>
              </a:ext>
            </a:extLst>
          </p:cNvPr>
          <p:cNvSpPr txBox="1"/>
          <p:nvPr/>
        </p:nvSpPr>
        <p:spPr>
          <a:xfrm>
            <a:off x="12144586" y="5195046"/>
            <a:ext cx="5714998" cy="1013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6695" lvl="1" algn="just">
              <a:lnSpc>
                <a:spcPts val="2730"/>
              </a:lnSpc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	Here Admin can check how many appointments are available to be done and which doctor need to check patients.</a:t>
            </a:r>
          </a:p>
        </p:txBody>
      </p:sp>
      <p:sp>
        <p:nvSpPr>
          <p:cNvPr id="112" name="TextBox 10">
            <a:extLst>
              <a:ext uri="{FF2B5EF4-FFF2-40B4-BE49-F238E27FC236}">
                <a16:creationId xmlns:a16="http://schemas.microsoft.com/office/drawing/2014/main" id="{443A916B-7328-4D20-A2E6-6653D15F7FB7}"/>
              </a:ext>
            </a:extLst>
          </p:cNvPr>
          <p:cNvSpPr txBox="1"/>
          <p:nvPr/>
        </p:nvSpPr>
        <p:spPr>
          <a:xfrm>
            <a:off x="12573002" y="6842914"/>
            <a:ext cx="5415723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dirty="0">
                <a:solidFill>
                  <a:srgbClr val="21325E"/>
                </a:solidFill>
                <a:latin typeface="League Spartan"/>
              </a:rPr>
              <a:t>6. Previous Appointments:</a:t>
            </a:r>
          </a:p>
        </p:txBody>
      </p:sp>
      <p:sp>
        <p:nvSpPr>
          <p:cNvPr id="113" name="TextBox 9">
            <a:extLst>
              <a:ext uri="{FF2B5EF4-FFF2-40B4-BE49-F238E27FC236}">
                <a16:creationId xmlns:a16="http://schemas.microsoft.com/office/drawing/2014/main" id="{F8B11DFA-7D59-41B6-80A9-B7AAD953BDAF}"/>
              </a:ext>
            </a:extLst>
          </p:cNvPr>
          <p:cNvSpPr txBox="1"/>
          <p:nvPr/>
        </p:nvSpPr>
        <p:spPr>
          <a:xfrm>
            <a:off x="12307465" y="7652832"/>
            <a:ext cx="5714998" cy="1013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6695" lvl="1" algn="just">
              <a:lnSpc>
                <a:spcPts val="2730"/>
              </a:lnSpc>
            </a:pPr>
            <a:r>
              <a:rPr lang="en-US" sz="2100" dirty="0">
                <a:solidFill>
                  <a:srgbClr val="3E497A"/>
                </a:solidFill>
                <a:latin typeface="Kollektif Italics"/>
              </a:rPr>
              <a:t>	Here Admin can find out the previous dated appointments with Prescriptions which is given by a doctor .</a:t>
            </a:r>
          </a:p>
        </p:txBody>
      </p:sp>
    </p:spTree>
    <p:extLst>
      <p:ext uri="{BB962C8B-B14F-4D97-AF65-F5344CB8AC3E}">
        <p14:creationId xmlns:p14="http://schemas.microsoft.com/office/powerpoint/2010/main" val="111707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9" grpId="0"/>
      <p:bldP spid="92" grpId="0"/>
      <p:bldP spid="97" grpId="0"/>
      <p:bldP spid="98" grpId="0"/>
      <p:bldP spid="99" grpId="0"/>
      <p:bldP spid="101" grpId="0"/>
      <p:bldP spid="103" grpId="0"/>
      <p:bldP spid="104" grpId="0"/>
      <p:bldP spid="105" grpId="0"/>
      <p:bldP spid="106" grpId="0"/>
      <p:bldP spid="107" grpId="0"/>
      <p:bldP spid="109" grpId="0"/>
      <p:bldP spid="110" grpId="0"/>
      <p:bldP spid="112" grpId="0"/>
      <p:bldP spid="1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07" t="14180" r="11848" b="165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8369" b="37571"/>
          <a:stretch>
            <a:fillRect/>
          </a:stretch>
        </p:blipFill>
        <p:spPr>
          <a:xfrm>
            <a:off x="14220252" y="918023"/>
            <a:ext cx="4067748" cy="8450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8369" b="37571"/>
          <a:stretch>
            <a:fillRect/>
          </a:stretch>
        </p:blipFill>
        <p:spPr>
          <a:xfrm>
            <a:off x="15678166" y="2432468"/>
            <a:ext cx="2609834" cy="54220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226322" y="4946649"/>
            <a:ext cx="1513523" cy="46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 dirty="0">
                <a:solidFill>
                  <a:srgbClr val="21325E"/>
                </a:solidFill>
                <a:latin typeface="League Spartan"/>
              </a:rPr>
              <a:t>LOGIN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D1E08-93B2-4006-93E4-C6931A76A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335" y="1532424"/>
            <a:ext cx="10212756" cy="57446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35" y="1532424"/>
            <a:ext cx="10212757" cy="574467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6C1F380-7E9E-43A1-BFE3-3DB2D1CBE7BA}"/>
              </a:ext>
            </a:extLst>
          </p:cNvPr>
          <p:cNvGrpSpPr/>
          <p:nvPr/>
        </p:nvGrpSpPr>
        <p:grpSpPr>
          <a:xfrm>
            <a:off x="11307091" y="43013"/>
            <a:ext cx="5300173" cy="1005940"/>
            <a:chOff x="11307091" y="43013"/>
            <a:chExt cx="5300173" cy="1005940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0A9B5643-D38F-4044-BE01-0D91DF7F00BF}"/>
                </a:ext>
              </a:extLst>
            </p:cNvPr>
            <p:cNvGrpSpPr/>
            <p:nvPr/>
          </p:nvGrpSpPr>
          <p:grpSpPr>
            <a:xfrm>
              <a:off x="11607557" y="43013"/>
              <a:ext cx="4699243" cy="985688"/>
              <a:chOff x="0" y="0"/>
              <a:chExt cx="6186311" cy="807634"/>
            </a:xfrm>
          </p:grpSpPr>
          <p:sp>
            <p:nvSpPr>
              <p:cNvPr id="20" name="Freeform 3">
                <a:extLst>
                  <a:ext uri="{FF2B5EF4-FFF2-40B4-BE49-F238E27FC236}">
                    <a16:creationId xmlns:a16="http://schemas.microsoft.com/office/drawing/2014/main" id="{8B1FC648-A066-48E9-97F3-7F7D83BE518B}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807634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807634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807634"/>
                    </a:lnTo>
                    <a:lnTo>
                      <a:pt x="0" y="807634"/>
                    </a:lnTo>
                    <a:close/>
                  </a:path>
                </a:pathLst>
              </a:custGeom>
              <a:solidFill>
                <a:srgbClr val="F1D00A"/>
              </a:solidFill>
            </p:spPr>
          </p:sp>
        </p:grpSp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538BFC9-3D88-421F-91B6-AE3DC13807F1}"/>
                </a:ext>
              </a:extLst>
            </p:cNvPr>
            <p:cNvSpPr txBox="1"/>
            <p:nvPr/>
          </p:nvSpPr>
          <p:spPr>
            <a:xfrm>
              <a:off x="11307091" y="294900"/>
              <a:ext cx="5300173" cy="7540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5600" dirty="0">
                  <a:solidFill>
                    <a:srgbClr val="21325E"/>
                  </a:solidFill>
                  <a:latin typeface="League Spartan"/>
                </a:rPr>
                <a:t>ADMIN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1AC3129-2ED7-4503-A5CD-593CFD5785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0"/>
          <a:stretch/>
        </p:blipFill>
        <p:spPr>
          <a:xfrm>
            <a:off x="1094334" y="1343853"/>
            <a:ext cx="10212756" cy="574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96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07" t="14180" r="11848" b="165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C928C0D9-2F11-4928-AE2A-6D54A71F1ACC}"/>
              </a:ext>
            </a:extLst>
          </p:cNvPr>
          <p:cNvSpPr txBox="1"/>
          <p:nvPr/>
        </p:nvSpPr>
        <p:spPr>
          <a:xfrm>
            <a:off x="2057400" y="4000500"/>
            <a:ext cx="853440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After Successful Login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8369" b="37571"/>
          <a:stretch>
            <a:fillRect/>
          </a:stretch>
        </p:blipFill>
        <p:spPr>
          <a:xfrm>
            <a:off x="14220252" y="918023"/>
            <a:ext cx="4067748" cy="8450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8369" b="37571"/>
          <a:stretch>
            <a:fillRect/>
          </a:stretch>
        </p:blipFill>
        <p:spPr>
          <a:xfrm>
            <a:off x="15678166" y="2432468"/>
            <a:ext cx="2609834" cy="54220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002000" y="5122580"/>
            <a:ext cx="2609834" cy="35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600" dirty="0">
                <a:solidFill>
                  <a:srgbClr val="21325E"/>
                </a:solidFill>
                <a:latin typeface="League Spartan"/>
              </a:rPr>
              <a:t>HOME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615558-3843-4638-B773-83A1DEBDE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5900"/>
            <a:ext cx="10134600" cy="5715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2D280B-05EC-4D61-89E0-5D927E6694FC}"/>
              </a:ext>
            </a:extLst>
          </p:cNvPr>
          <p:cNvGrpSpPr/>
          <p:nvPr/>
        </p:nvGrpSpPr>
        <p:grpSpPr>
          <a:xfrm>
            <a:off x="11307091" y="43013"/>
            <a:ext cx="5300173" cy="1005940"/>
            <a:chOff x="11307091" y="43013"/>
            <a:chExt cx="5300173" cy="1005940"/>
          </a:xfrm>
        </p:grpSpPr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FDE5889E-D835-4AA6-ADD3-4E8DCC1EBD62}"/>
                </a:ext>
              </a:extLst>
            </p:cNvPr>
            <p:cNvGrpSpPr/>
            <p:nvPr/>
          </p:nvGrpSpPr>
          <p:grpSpPr>
            <a:xfrm>
              <a:off x="11607557" y="43013"/>
              <a:ext cx="4699243" cy="985688"/>
              <a:chOff x="0" y="0"/>
              <a:chExt cx="6186311" cy="807634"/>
            </a:xfrm>
          </p:grpSpPr>
          <p:sp>
            <p:nvSpPr>
              <p:cNvPr id="15" name="Freeform 3">
                <a:extLst>
                  <a:ext uri="{FF2B5EF4-FFF2-40B4-BE49-F238E27FC236}">
                    <a16:creationId xmlns:a16="http://schemas.microsoft.com/office/drawing/2014/main" id="{7C4229E1-1E21-44E4-8727-9C854A9F0968}"/>
                  </a:ext>
                </a:extLst>
              </p:cNvPr>
              <p:cNvSpPr/>
              <p:nvPr/>
            </p:nvSpPr>
            <p:spPr>
              <a:xfrm>
                <a:off x="0" y="0"/>
                <a:ext cx="6186311" cy="807634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807634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807634"/>
                    </a:lnTo>
                    <a:lnTo>
                      <a:pt x="0" y="807634"/>
                    </a:lnTo>
                    <a:close/>
                  </a:path>
                </a:pathLst>
              </a:custGeom>
              <a:solidFill>
                <a:srgbClr val="F1D00A"/>
              </a:solidFill>
            </p:spPr>
          </p:sp>
        </p:grpSp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C1E4EB13-7029-4FE0-BB71-A64AD591F65C}"/>
                </a:ext>
              </a:extLst>
            </p:cNvPr>
            <p:cNvSpPr txBox="1"/>
            <p:nvPr/>
          </p:nvSpPr>
          <p:spPr>
            <a:xfrm>
              <a:off x="11307091" y="294900"/>
              <a:ext cx="5300173" cy="7540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5600" dirty="0">
                  <a:solidFill>
                    <a:srgbClr val="21325E"/>
                  </a:solidFill>
                  <a:latin typeface="League Spartan"/>
                </a:rPr>
                <a:t>ADMIN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CF61889-6CDC-43B3-9E9F-4BBD1A736C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9364"/>
            <a:ext cx="10134600" cy="50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396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7735DCEE-830D-494A-B5A8-B2022C0EF01A}"/>
              </a:ext>
            </a:extLst>
          </p:cNvPr>
          <p:cNvGrpSpPr/>
          <p:nvPr/>
        </p:nvGrpSpPr>
        <p:grpSpPr>
          <a:xfrm>
            <a:off x="753612" y="5684497"/>
            <a:ext cx="4549114" cy="4630207"/>
            <a:chOff x="0" y="0"/>
            <a:chExt cx="6350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55CC1B-999E-43CF-9DE7-C1EEC6D072A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5C89E"/>
            </a:solidFill>
          </p:spPr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9900365-0A3B-44A4-86B2-BBC3AE9D44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7" t="9254" r="23753" b="21363"/>
          <a:stretch/>
        </p:blipFill>
        <p:spPr>
          <a:xfrm>
            <a:off x="2464777" y="4561441"/>
            <a:ext cx="2485841" cy="2720568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6DADFA52-B885-4C4F-9D8C-3DA5F3743214}"/>
              </a:ext>
            </a:extLst>
          </p:cNvPr>
          <p:cNvGrpSpPr/>
          <p:nvPr/>
        </p:nvGrpSpPr>
        <p:grpSpPr>
          <a:xfrm>
            <a:off x="3633556" y="1036890"/>
            <a:ext cx="3580030" cy="3398889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A2253D8-9548-4D19-A7C2-5CE4FD0214A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EE9CA"/>
            </a:solid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0747BAD1-1284-42E5-A144-8E9A2AC4B1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4000"/>
          </a:blip>
          <a:srcRect t="7559" b="7559"/>
          <a:stretch>
            <a:fillRect/>
          </a:stretch>
        </p:blipFill>
        <p:spPr>
          <a:xfrm>
            <a:off x="3015359" y="7128167"/>
            <a:ext cx="8354910" cy="1400619"/>
          </a:xfrm>
          <a:prstGeom prst="rect">
            <a:avLst/>
          </a:prstGeom>
        </p:spPr>
      </p:pic>
      <p:grpSp>
        <p:nvGrpSpPr>
          <p:cNvPr id="8" name="Group 35">
            <a:extLst>
              <a:ext uri="{FF2B5EF4-FFF2-40B4-BE49-F238E27FC236}">
                <a16:creationId xmlns:a16="http://schemas.microsoft.com/office/drawing/2014/main" id="{2C948F46-2235-407D-8057-07F0CC485289}"/>
              </a:ext>
            </a:extLst>
          </p:cNvPr>
          <p:cNvGrpSpPr/>
          <p:nvPr/>
        </p:nvGrpSpPr>
        <p:grpSpPr>
          <a:xfrm rot="5400000">
            <a:off x="12330404" y="9557883"/>
            <a:ext cx="514791" cy="943999"/>
            <a:chOff x="0" y="0"/>
            <a:chExt cx="2354580" cy="8625511"/>
          </a:xfrm>
        </p:grpSpPr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0359B0F6-1D8E-4B55-AACC-3769ADC2C066}"/>
                </a:ext>
              </a:extLst>
            </p:cNvPr>
            <p:cNvSpPr/>
            <p:nvPr/>
          </p:nvSpPr>
          <p:spPr>
            <a:xfrm>
              <a:off x="0" y="0"/>
              <a:ext cx="2353310" cy="8625511"/>
            </a:xfrm>
            <a:custGeom>
              <a:avLst/>
              <a:gdLst/>
              <a:ahLst/>
              <a:cxnLst/>
              <a:rect l="l" t="t" r="r" b="b"/>
              <a:pathLst>
                <a:path w="2353310" h="8625511">
                  <a:moveTo>
                    <a:pt x="784860" y="8558201"/>
                  </a:moveTo>
                  <a:cubicBezTo>
                    <a:pt x="905510" y="8598841"/>
                    <a:pt x="1042670" y="8625511"/>
                    <a:pt x="1177290" y="8625511"/>
                  </a:cubicBezTo>
                  <a:cubicBezTo>
                    <a:pt x="1311910" y="8625511"/>
                    <a:pt x="1441450" y="8602651"/>
                    <a:pt x="1560830" y="8562011"/>
                  </a:cubicBezTo>
                  <a:cubicBezTo>
                    <a:pt x="1563370" y="8560741"/>
                    <a:pt x="1565910" y="8560741"/>
                    <a:pt x="1568450" y="8559471"/>
                  </a:cubicBezTo>
                  <a:cubicBezTo>
                    <a:pt x="2016760" y="8396911"/>
                    <a:pt x="2346960" y="7967651"/>
                    <a:pt x="2353310" y="744828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7442590"/>
                  </a:lnTo>
                  <a:cubicBezTo>
                    <a:pt x="6350" y="7970190"/>
                    <a:pt x="331470" y="8399451"/>
                    <a:pt x="784860" y="8558201"/>
                  </a:cubicBezTo>
                  <a:close/>
                </a:path>
              </a:pathLst>
            </a:custGeom>
            <a:solidFill>
              <a:srgbClr val="597953"/>
            </a:solidFill>
          </p:spPr>
        </p:sp>
      </p:grpSp>
      <p:grpSp>
        <p:nvGrpSpPr>
          <p:cNvPr id="10" name="Group 37">
            <a:extLst>
              <a:ext uri="{FF2B5EF4-FFF2-40B4-BE49-F238E27FC236}">
                <a16:creationId xmlns:a16="http://schemas.microsoft.com/office/drawing/2014/main" id="{084847CE-A029-436B-9B9E-0EA468ACDAD2}"/>
              </a:ext>
            </a:extLst>
          </p:cNvPr>
          <p:cNvGrpSpPr/>
          <p:nvPr/>
        </p:nvGrpSpPr>
        <p:grpSpPr>
          <a:xfrm rot="-5400000">
            <a:off x="11253910" y="9567577"/>
            <a:ext cx="514790" cy="924609"/>
            <a:chOff x="0" y="0"/>
            <a:chExt cx="2354580" cy="8448340"/>
          </a:xfrm>
        </p:grpSpPr>
        <p:sp>
          <p:nvSpPr>
            <p:cNvPr id="11" name="Freeform 38">
              <a:extLst>
                <a:ext uri="{FF2B5EF4-FFF2-40B4-BE49-F238E27FC236}">
                  <a16:creationId xmlns:a16="http://schemas.microsoft.com/office/drawing/2014/main" id="{D9694D0D-2205-4B3A-B31F-3752021E49F9}"/>
                </a:ext>
              </a:extLst>
            </p:cNvPr>
            <p:cNvSpPr/>
            <p:nvPr/>
          </p:nvSpPr>
          <p:spPr>
            <a:xfrm>
              <a:off x="0" y="0"/>
              <a:ext cx="2353310" cy="8448340"/>
            </a:xfrm>
            <a:custGeom>
              <a:avLst/>
              <a:gdLst/>
              <a:ahLst/>
              <a:cxnLst/>
              <a:rect l="l" t="t" r="r" b="b"/>
              <a:pathLst>
                <a:path w="2353310" h="8448340">
                  <a:moveTo>
                    <a:pt x="784860" y="8381030"/>
                  </a:moveTo>
                  <a:cubicBezTo>
                    <a:pt x="905510" y="8421670"/>
                    <a:pt x="1042670" y="8448340"/>
                    <a:pt x="1177290" y="8448340"/>
                  </a:cubicBezTo>
                  <a:cubicBezTo>
                    <a:pt x="1311910" y="8448340"/>
                    <a:pt x="1441450" y="8425480"/>
                    <a:pt x="1560830" y="8384840"/>
                  </a:cubicBezTo>
                  <a:cubicBezTo>
                    <a:pt x="1563370" y="8383570"/>
                    <a:pt x="1565910" y="8383570"/>
                    <a:pt x="1568450" y="8382300"/>
                  </a:cubicBezTo>
                  <a:cubicBezTo>
                    <a:pt x="2016760" y="8219740"/>
                    <a:pt x="2346960" y="7790480"/>
                    <a:pt x="2353310" y="727166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7266101"/>
                  </a:lnTo>
                  <a:cubicBezTo>
                    <a:pt x="6350" y="7793020"/>
                    <a:pt x="331470" y="8222280"/>
                    <a:pt x="784860" y="8381030"/>
                  </a:cubicBezTo>
                  <a:close/>
                </a:path>
              </a:pathLst>
            </a:custGeom>
            <a:solidFill>
              <a:srgbClr val="597953"/>
            </a:solidFill>
          </p:spPr>
        </p:sp>
      </p:grpSp>
      <p:pic>
        <p:nvPicPr>
          <p:cNvPr id="12" name="Picture 39">
            <a:extLst>
              <a:ext uri="{FF2B5EF4-FFF2-40B4-BE49-F238E27FC236}">
                <a16:creationId xmlns:a16="http://schemas.microsoft.com/office/drawing/2014/main" id="{5894F27C-E2ED-4CC6-8794-D9D0A545E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81000" y="563883"/>
            <a:ext cx="2179639" cy="970930"/>
          </a:xfrm>
          <a:prstGeom prst="rect">
            <a:avLst/>
          </a:prstGeom>
        </p:spPr>
      </p:pic>
      <p:pic>
        <p:nvPicPr>
          <p:cNvPr id="13" name="Picture 40">
            <a:extLst>
              <a:ext uri="{FF2B5EF4-FFF2-40B4-BE49-F238E27FC236}">
                <a16:creationId xmlns:a16="http://schemas.microsoft.com/office/drawing/2014/main" id="{0D613536-3B9C-4545-8589-AE4A15870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881173" y="8525322"/>
            <a:ext cx="2179639" cy="970930"/>
          </a:xfrm>
          <a:prstGeom prst="rect">
            <a:avLst/>
          </a:prstGeom>
        </p:spPr>
      </p:pic>
      <p:pic>
        <p:nvPicPr>
          <p:cNvPr id="14" name="Picture 41">
            <a:extLst>
              <a:ext uri="{FF2B5EF4-FFF2-40B4-BE49-F238E27FC236}">
                <a16:creationId xmlns:a16="http://schemas.microsoft.com/office/drawing/2014/main" id="{23A6990A-08DB-449F-97C5-6D814FEB15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05694" y="2022148"/>
            <a:ext cx="1161433" cy="508919"/>
          </a:xfrm>
          <a:prstGeom prst="rect">
            <a:avLst/>
          </a:prstGeom>
        </p:spPr>
      </p:pic>
      <p:pic>
        <p:nvPicPr>
          <p:cNvPr id="15" name="Picture 42">
            <a:extLst>
              <a:ext uri="{FF2B5EF4-FFF2-40B4-BE49-F238E27FC236}">
                <a16:creationId xmlns:a16="http://schemas.microsoft.com/office/drawing/2014/main" id="{9C5BBCE5-8C87-4DD3-AD06-01679172AA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846902" y="7325739"/>
            <a:ext cx="1161433" cy="508919"/>
          </a:xfrm>
          <a:prstGeom prst="rect">
            <a:avLst/>
          </a:prstGeom>
        </p:spPr>
      </p:pic>
      <p:grpSp>
        <p:nvGrpSpPr>
          <p:cNvPr id="19" name="Group 2">
            <a:extLst>
              <a:ext uri="{FF2B5EF4-FFF2-40B4-BE49-F238E27FC236}">
                <a16:creationId xmlns:a16="http://schemas.microsoft.com/office/drawing/2014/main" id="{88A3C26F-56F2-42CE-99C0-810A1C5084BA}"/>
              </a:ext>
            </a:extLst>
          </p:cNvPr>
          <p:cNvGrpSpPr/>
          <p:nvPr/>
        </p:nvGrpSpPr>
        <p:grpSpPr>
          <a:xfrm>
            <a:off x="0" y="-90904"/>
            <a:ext cx="18288000" cy="1475334"/>
            <a:chOff x="0" y="0"/>
            <a:chExt cx="6186311" cy="807634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0F0E696E-C3CA-4A49-B4DE-D151C3BB12B4}"/>
                </a:ext>
              </a:extLst>
            </p:cNvPr>
            <p:cNvSpPr/>
            <p:nvPr/>
          </p:nvSpPr>
          <p:spPr>
            <a:xfrm>
              <a:off x="0" y="0"/>
              <a:ext cx="6186311" cy="807634"/>
            </a:xfrm>
            <a:custGeom>
              <a:avLst/>
              <a:gdLst/>
              <a:ahLst/>
              <a:cxnLst/>
              <a:rect l="l" t="t" r="r" b="b"/>
              <a:pathLst>
                <a:path w="6186311" h="807634">
                  <a:moveTo>
                    <a:pt x="0" y="0"/>
                  </a:moveTo>
                  <a:lnTo>
                    <a:pt x="6186311" y="0"/>
                  </a:lnTo>
                  <a:lnTo>
                    <a:pt x="6186311" y="807634"/>
                  </a:lnTo>
                  <a:lnTo>
                    <a:pt x="0" y="807634"/>
                  </a:lnTo>
                  <a:close/>
                </a:path>
              </a:pathLst>
            </a:custGeom>
            <a:solidFill>
              <a:srgbClr val="F1D00A"/>
            </a:solidFill>
          </p:spPr>
        </p:sp>
      </p:grpSp>
      <p:sp>
        <p:nvSpPr>
          <p:cNvPr id="21" name="TextBox 24">
            <a:extLst>
              <a:ext uri="{FF2B5EF4-FFF2-40B4-BE49-F238E27FC236}">
                <a16:creationId xmlns:a16="http://schemas.microsoft.com/office/drawing/2014/main" id="{AFE752E7-7159-4955-8FFE-998E5A89FCCE}"/>
              </a:ext>
            </a:extLst>
          </p:cNvPr>
          <p:cNvSpPr txBox="1"/>
          <p:nvPr/>
        </p:nvSpPr>
        <p:spPr>
          <a:xfrm>
            <a:off x="2812495" y="511155"/>
            <a:ext cx="12614970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21325E"/>
                </a:solidFill>
                <a:latin typeface="League Spartan"/>
              </a:rPr>
              <a:t>ADMIN MODEL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011EC5D-3488-4240-A1A1-9AE6F4F3D8A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 r="82746" b="51120"/>
          <a:stretch/>
        </p:blipFill>
        <p:spPr>
          <a:xfrm>
            <a:off x="342426" y="4450729"/>
            <a:ext cx="2230074" cy="2720568"/>
          </a:xfrm>
          <a:prstGeom prst="rect">
            <a:avLst/>
          </a:prstGeom>
        </p:spPr>
      </p:pic>
      <p:grpSp>
        <p:nvGrpSpPr>
          <p:cNvPr id="22" name="Group 8">
            <a:extLst>
              <a:ext uri="{FF2B5EF4-FFF2-40B4-BE49-F238E27FC236}">
                <a16:creationId xmlns:a16="http://schemas.microsoft.com/office/drawing/2014/main" id="{EC971A49-4124-4FCE-9471-8CCBACABD095}"/>
              </a:ext>
            </a:extLst>
          </p:cNvPr>
          <p:cNvGrpSpPr>
            <a:grpSpLocks noChangeAspect="1"/>
          </p:cNvGrpSpPr>
          <p:nvPr/>
        </p:nvGrpSpPr>
        <p:grpSpPr>
          <a:xfrm>
            <a:off x="150518" y="4332107"/>
            <a:ext cx="5021197" cy="4035743"/>
            <a:chOff x="0" y="0"/>
            <a:chExt cx="7467600" cy="6002020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F0C1EB6-D355-4CD5-842F-5CCA06FC0D9A}"/>
                </a:ext>
              </a:extLst>
            </p:cNvPr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68921F5-2C64-4EAE-85CD-1A609D7099BC}"/>
                </a:ext>
              </a:extLst>
            </p:cNvPr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8951EE3-91E6-4977-8087-91A46FBB2740}"/>
                </a:ext>
              </a:extLst>
            </p:cNvPr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5B5B5B"/>
            </a:solidFill>
          </p:spPr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40C67FB-CC3F-4291-8AC6-9F2901146133}"/>
              </a:ext>
            </a:extLst>
          </p:cNvPr>
          <p:cNvGrpSpPr/>
          <p:nvPr/>
        </p:nvGrpSpPr>
        <p:grpSpPr>
          <a:xfrm>
            <a:off x="6581637" y="2128950"/>
            <a:ext cx="12039751" cy="6686594"/>
            <a:chOff x="6581637" y="2128950"/>
            <a:chExt cx="12039751" cy="6686594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74CCCAD-0125-4367-8C82-A761DF830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0" t="19545" r="33867" b="33285"/>
            <a:stretch/>
          </p:blipFill>
          <p:spPr>
            <a:xfrm>
              <a:off x="6581637" y="2128950"/>
              <a:ext cx="12039751" cy="6686594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E23CBC75-28C7-4714-8BC3-4894BDD33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2705100"/>
              <a:ext cx="9420773" cy="5185781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0E252F-46BE-489D-8870-E4E2470195EF}"/>
              </a:ext>
            </a:extLst>
          </p:cNvPr>
          <p:cNvGrpSpPr/>
          <p:nvPr/>
        </p:nvGrpSpPr>
        <p:grpSpPr>
          <a:xfrm>
            <a:off x="1333551" y="4274424"/>
            <a:ext cx="6362650" cy="749407"/>
            <a:chOff x="1194536" y="4851293"/>
            <a:chExt cx="6524069" cy="749407"/>
          </a:xfrm>
        </p:grpSpPr>
        <p:sp>
          <p:nvSpPr>
            <p:cNvPr id="55" name="AutoShape 29">
              <a:extLst>
                <a:ext uri="{FF2B5EF4-FFF2-40B4-BE49-F238E27FC236}">
                  <a16:creationId xmlns:a16="http://schemas.microsoft.com/office/drawing/2014/main" id="{CD7190DA-EA82-4864-B933-3D13CE05A720}"/>
                </a:ext>
              </a:extLst>
            </p:cNvPr>
            <p:cNvSpPr/>
            <p:nvPr/>
          </p:nvSpPr>
          <p:spPr>
            <a:xfrm rot="10800000" flipH="1">
              <a:off x="1194536" y="5027598"/>
              <a:ext cx="6233729" cy="573102"/>
            </a:xfrm>
            <a:prstGeom prst="line">
              <a:avLst/>
            </a:prstGeom>
            <a:ln w="47625" cap="rnd">
              <a:solidFill>
                <a:srgbClr val="BA479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7" name="Group 30">
              <a:extLst>
                <a:ext uri="{FF2B5EF4-FFF2-40B4-BE49-F238E27FC236}">
                  <a16:creationId xmlns:a16="http://schemas.microsoft.com/office/drawing/2014/main" id="{53F39DFB-3169-4886-B48E-3176086F5328}"/>
                </a:ext>
              </a:extLst>
            </p:cNvPr>
            <p:cNvGrpSpPr/>
            <p:nvPr/>
          </p:nvGrpSpPr>
          <p:grpSpPr>
            <a:xfrm rot="10800000">
              <a:off x="7427618" y="4851293"/>
              <a:ext cx="290987" cy="290987"/>
              <a:chOff x="0" y="0"/>
              <a:chExt cx="6350000" cy="6350000"/>
            </a:xfrm>
          </p:grpSpPr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48FA2403-591B-45B5-9B03-06D696879C9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13FD50D-4D42-41F7-800D-324BA8B83D9B}"/>
              </a:ext>
            </a:extLst>
          </p:cNvPr>
          <p:cNvGrpSpPr/>
          <p:nvPr/>
        </p:nvGrpSpPr>
        <p:grpSpPr>
          <a:xfrm>
            <a:off x="6641026" y="2128949"/>
            <a:ext cx="12039751" cy="6686595"/>
            <a:chOff x="6643182" y="2105210"/>
            <a:chExt cx="12039751" cy="6686595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240EB489-47AB-4C5D-8B68-D3DFEA585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0" t="19545" r="33867" b="33285"/>
            <a:stretch/>
          </p:blipFill>
          <p:spPr>
            <a:xfrm>
              <a:off x="6643182" y="2105210"/>
              <a:ext cx="12039751" cy="6686595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36E01BE-A847-499F-8A15-B14C5BEB8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1" y="2653808"/>
              <a:ext cx="9389618" cy="5156692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318ADE-649F-4698-AC73-AE583E68ED4A}"/>
              </a:ext>
            </a:extLst>
          </p:cNvPr>
          <p:cNvGrpSpPr/>
          <p:nvPr/>
        </p:nvGrpSpPr>
        <p:grpSpPr>
          <a:xfrm>
            <a:off x="1416996" y="4639691"/>
            <a:ext cx="6524069" cy="749407"/>
            <a:chOff x="1194536" y="4851293"/>
            <a:chExt cx="6524069" cy="749407"/>
          </a:xfrm>
        </p:grpSpPr>
        <p:sp>
          <p:nvSpPr>
            <p:cNvPr id="69" name="AutoShape 29">
              <a:extLst>
                <a:ext uri="{FF2B5EF4-FFF2-40B4-BE49-F238E27FC236}">
                  <a16:creationId xmlns:a16="http://schemas.microsoft.com/office/drawing/2014/main" id="{7E5DD3B9-D445-492C-B83F-98037AA76FD4}"/>
                </a:ext>
              </a:extLst>
            </p:cNvPr>
            <p:cNvSpPr/>
            <p:nvPr/>
          </p:nvSpPr>
          <p:spPr>
            <a:xfrm rot="10800000" flipH="1">
              <a:off x="1194536" y="5027598"/>
              <a:ext cx="6233729" cy="573102"/>
            </a:xfrm>
            <a:prstGeom prst="line">
              <a:avLst/>
            </a:prstGeom>
            <a:ln w="47625" cap="rnd">
              <a:solidFill>
                <a:srgbClr val="BA479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0" name="Group 30">
              <a:extLst>
                <a:ext uri="{FF2B5EF4-FFF2-40B4-BE49-F238E27FC236}">
                  <a16:creationId xmlns:a16="http://schemas.microsoft.com/office/drawing/2014/main" id="{1D639A77-3737-4083-8C09-89A965C5500D}"/>
                </a:ext>
              </a:extLst>
            </p:cNvPr>
            <p:cNvGrpSpPr/>
            <p:nvPr/>
          </p:nvGrpSpPr>
          <p:grpSpPr>
            <a:xfrm rot="10800000">
              <a:off x="7427618" y="4851293"/>
              <a:ext cx="290987" cy="290987"/>
              <a:chOff x="0" y="0"/>
              <a:chExt cx="6350000" cy="6350000"/>
            </a:xfrm>
          </p:grpSpPr>
          <p:sp>
            <p:nvSpPr>
              <p:cNvPr id="71" name="Freeform 31">
                <a:extLst>
                  <a:ext uri="{FF2B5EF4-FFF2-40B4-BE49-F238E27FC236}">
                    <a16:creationId xmlns:a16="http://schemas.microsoft.com/office/drawing/2014/main" id="{4D7CCB3A-F319-4570-A780-27ABF5CB6D4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B364AC-4A97-4748-BEB3-349562BE804C}"/>
              </a:ext>
            </a:extLst>
          </p:cNvPr>
          <p:cNvGrpSpPr/>
          <p:nvPr/>
        </p:nvGrpSpPr>
        <p:grpSpPr>
          <a:xfrm>
            <a:off x="6681594" y="2086615"/>
            <a:ext cx="12039751" cy="6649953"/>
            <a:chOff x="6502880" y="2069068"/>
            <a:chExt cx="12039751" cy="6649953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4BEC220-5775-4CE4-B4A1-3619ADC6B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0" t="19545" r="33867" b="33285"/>
            <a:stretch/>
          </p:blipFill>
          <p:spPr>
            <a:xfrm>
              <a:off x="6502880" y="2069068"/>
              <a:ext cx="12039751" cy="6649953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038EE92-A6DE-4FF5-AC2E-A61107B95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5787" y="2542922"/>
              <a:ext cx="9525000" cy="526757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01533D1-79CF-41A3-9B51-4EDE729BE61F}"/>
              </a:ext>
            </a:extLst>
          </p:cNvPr>
          <p:cNvGrpSpPr/>
          <p:nvPr/>
        </p:nvGrpSpPr>
        <p:grpSpPr>
          <a:xfrm>
            <a:off x="1480767" y="4777756"/>
            <a:ext cx="6407639" cy="959551"/>
            <a:chOff x="2133600" y="5003693"/>
            <a:chExt cx="5737405" cy="959551"/>
          </a:xfrm>
        </p:grpSpPr>
        <p:sp>
          <p:nvSpPr>
            <p:cNvPr id="79" name="AutoShape 29">
              <a:extLst>
                <a:ext uri="{FF2B5EF4-FFF2-40B4-BE49-F238E27FC236}">
                  <a16:creationId xmlns:a16="http://schemas.microsoft.com/office/drawing/2014/main" id="{509239B1-F5C7-43F0-A72E-5A4C4EC75687}"/>
                </a:ext>
              </a:extLst>
            </p:cNvPr>
            <p:cNvSpPr/>
            <p:nvPr/>
          </p:nvSpPr>
          <p:spPr>
            <a:xfrm rot="10800000" flipH="1">
              <a:off x="2133600" y="5179998"/>
              <a:ext cx="5447065" cy="783246"/>
            </a:xfrm>
            <a:prstGeom prst="line">
              <a:avLst/>
            </a:prstGeom>
            <a:ln w="47625" cap="rnd">
              <a:solidFill>
                <a:srgbClr val="BA479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0" name="Group 30">
              <a:extLst>
                <a:ext uri="{FF2B5EF4-FFF2-40B4-BE49-F238E27FC236}">
                  <a16:creationId xmlns:a16="http://schemas.microsoft.com/office/drawing/2014/main" id="{161AED03-A386-4FF3-8154-CD7BF2983962}"/>
                </a:ext>
              </a:extLst>
            </p:cNvPr>
            <p:cNvGrpSpPr/>
            <p:nvPr/>
          </p:nvGrpSpPr>
          <p:grpSpPr>
            <a:xfrm rot="10800000">
              <a:off x="7580018" y="5003693"/>
              <a:ext cx="290987" cy="290987"/>
              <a:chOff x="0" y="0"/>
              <a:chExt cx="6350000" cy="6350000"/>
            </a:xfrm>
          </p:grpSpPr>
          <p:sp>
            <p:nvSpPr>
              <p:cNvPr id="81" name="Freeform 31">
                <a:extLst>
                  <a:ext uri="{FF2B5EF4-FFF2-40B4-BE49-F238E27FC236}">
                    <a16:creationId xmlns:a16="http://schemas.microsoft.com/office/drawing/2014/main" id="{D8F788C8-C18F-4D92-8D6A-07175A46B50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F2899F0-0896-4D69-90C0-E60B0A9225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21312" y="2012505"/>
            <a:ext cx="12040644" cy="6681795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4F8FCAEA-32AC-4E72-B46F-A6334A79ADBF}"/>
              </a:ext>
            </a:extLst>
          </p:cNvPr>
          <p:cNvGrpSpPr/>
          <p:nvPr/>
        </p:nvGrpSpPr>
        <p:grpSpPr>
          <a:xfrm>
            <a:off x="2107457" y="5112475"/>
            <a:ext cx="5793072" cy="959551"/>
            <a:chOff x="2133600" y="5003693"/>
            <a:chExt cx="5737405" cy="959551"/>
          </a:xfrm>
        </p:grpSpPr>
        <p:sp>
          <p:nvSpPr>
            <p:cNvPr id="96" name="AutoShape 29">
              <a:extLst>
                <a:ext uri="{FF2B5EF4-FFF2-40B4-BE49-F238E27FC236}">
                  <a16:creationId xmlns:a16="http://schemas.microsoft.com/office/drawing/2014/main" id="{3D75E61D-DFE5-4641-8AD2-432001AEF92F}"/>
                </a:ext>
              </a:extLst>
            </p:cNvPr>
            <p:cNvSpPr/>
            <p:nvPr/>
          </p:nvSpPr>
          <p:spPr>
            <a:xfrm rot="10800000" flipH="1">
              <a:off x="2133600" y="5179998"/>
              <a:ext cx="5447065" cy="783246"/>
            </a:xfrm>
            <a:prstGeom prst="line">
              <a:avLst/>
            </a:prstGeom>
            <a:ln w="47625" cap="rnd">
              <a:solidFill>
                <a:srgbClr val="BA479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7" name="Group 30">
              <a:extLst>
                <a:ext uri="{FF2B5EF4-FFF2-40B4-BE49-F238E27FC236}">
                  <a16:creationId xmlns:a16="http://schemas.microsoft.com/office/drawing/2014/main" id="{44C81296-B6DB-4E66-9417-82C712CA0221}"/>
                </a:ext>
              </a:extLst>
            </p:cNvPr>
            <p:cNvGrpSpPr/>
            <p:nvPr/>
          </p:nvGrpSpPr>
          <p:grpSpPr>
            <a:xfrm rot="10800000">
              <a:off x="7580018" y="5003693"/>
              <a:ext cx="290987" cy="290987"/>
              <a:chOff x="0" y="0"/>
              <a:chExt cx="6350000" cy="6350000"/>
            </a:xfrm>
          </p:grpSpPr>
          <p:sp>
            <p:nvSpPr>
              <p:cNvPr id="98" name="Freeform 31">
                <a:extLst>
                  <a:ext uri="{FF2B5EF4-FFF2-40B4-BE49-F238E27FC236}">
                    <a16:creationId xmlns:a16="http://schemas.microsoft.com/office/drawing/2014/main" id="{9B344446-6788-49D0-831D-DB0E261BD0E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6F2526-4B2D-490B-9EB7-B41D717A7FB3}"/>
              </a:ext>
            </a:extLst>
          </p:cNvPr>
          <p:cNvGrpSpPr/>
          <p:nvPr/>
        </p:nvGrpSpPr>
        <p:grpSpPr>
          <a:xfrm>
            <a:off x="6645483" y="1899533"/>
            <a:ext cx="12039751" cy="6649953"/>
            <a:chOff x="6475171" y="1939657"/>
            <a:chExt cx="12039751" cy="664995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8B58F8A-A0FD-4C28-866F-3C15EF325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0" t="19545" r="33867" b="33285"/>
            <a:stretch/>
          </p:blipFill>
          <p:spPr>
            <a:xfrm>
              <a:off x="6475171" y="1939657"/>
              <a:ext cx="12039751" cy="6649953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2366C8D-FE39-4486-8D55-78E9E1AC7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078" y="2466589"/>
              <a:ext cx="9525000" cy="5167564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F60586D-54DA-44AF-91ED-FC215A92D233}"/>
              </a:ext>
            </a:extLst>
          </p:cNvPr>
          <p:cNvGrpSpPr/>
          <p:nvPr/>
        </p:nvGrpSpPr>
        <p:grpSpPr>
          <a:xfrm>
            <a:off x="2120230" y="5370166"/>
            <a:ext cx="5848636" cy="1030910"/>
            <a:chOff x="2133600" y="5003693"/>
            <a:chExt cx="5737405" cy="959551"/>
          </a:xfrm>
        </p:grpSpPr>
        <p:sp>
          <p:nvSpPr>
            <p:cNvPr id="89" name="AutoShape 29">
              <a:extLst>
                <a:ext uri="{FF2B5EF4-FFF2-40B4-BE49-F238E27FC236}">
                  <a16:creationId xmlns:a16="http://schemas.microsoft.com/office/drawing/2014/main" id="{8A16EA6B-A6E6-4395-918D-9359642C0538}"/>
                </a:ext>
              </a:extLst>
            </p:cNvPr>
            <p:cNvSpPr/>
            <p:nvPr/>
          </p:nvSpPr>
          <p:spPr>
            <a:xfrm rot="10800000" flipH="1">
              <a:off x="2133600" y="5179998"/>
              <a:ext cx="5447065" cy="783246"/>
            </a:xfrm>
            <a:prstGeom prst="line">
              <a:avLst/>
            </a:prstGeom>
            <a:ln w="47625" cap="rnd">
              <a:solidFill>
                <a:srgbClr val="BA479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0" name="Group 30">
              <a:extLst>
                <a:ext uri="{FF2B5EF4-FFF2-40B4-BE49-F238E27FC236}">
                  <a16:creationId xmlns:a16="http://schemas.microsoft.com/office/drawing/2014/main" id="{AFA1F75B-CD92-4384-9DB7-17E0C0E11164}"/>
                </a:ext>
              </a:extLst>
            </p:cNvPr>
            <p:cNvGrpSpPr/>
            <p:nvPr/>
          </p:nvGrpSpPr>
          <p:grpSpPr>
            <a:xfrm rot="10800000">
              <a:off x="7580018" y="5003693"/>
              <a:ext cx="290987" cy="290987"/>
              <a:chOff x="0" y="0"/>
              <a:chExt cx="6350000" cy="6350000"/>
            </a:xfrm>
          </p:grpSpPr>
          <p:sp>
            <p:nvSpPr>
              <p:cNvPr id="91" name="Freeform 31">
                <a:extLst>
                  <a:ext uri="{FF2B5EF4-FFF2-40B4-BE49-F238E27FC236}">
                    <a16:creationId xmlns:a16="http://schemas.microsoft.com/office/drawing/2014/main" id="{D1751F32-2C85-4F86-8BD6-0E8A91F299B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479A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146302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1">
                <a:alpha val="70000"/>
              </a:schemeClr>
            </a:gs>
            <a:gs pos="100000">
              <a:schemeClr val="accent2">
                <a:alpha val="10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 sz="27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532</Words>
  <Application>Microsoft Office PowerPoint</Application>
  <PresentationFormat>Custom</PresentationFormat>
  <Paragraphs>154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Montserrat Bold</vt:lpstr>
      <vt:lpstr>Kollektif</vt:lpstr>
      <vt:lpstr>Open Sans</vt:lpstr>
      <vt:lpstr>Arial</vt:lpstr>
      <vt:lpstr>Montserrat Classic Bold</vt:lpstr>
      <vt:lpstr>Poor Richard</vt:lpstr>
      <vt:lpstr>Rockwell</vt:lpstr>
      <vt:lpstr>Calisto MT</vt:lpstr>
      <vt:lpstr>Kollektif Italics</vt:lpstr>
      <vt:lpstr>Montserrat</vt:lpstr>
      <vt:lpstr>Calibri</vt:lpstr>
      <vt:lpstr>League Spartan</vt:lpstr>
      <vt:lpstr>Sitka Small</vt:lpstr>
      <vt:lpstr>Baskerville Old Face</vt:lpstr>
      <vt:lpstr>Montserrat Semi-Bold Bold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Digital Marketing</dc:title>
  <dc:creator>Promit Biswas</dc:creator>
  <cp:lastModifiedBy>Promit Biswas</cp:lastModifiedBy>
  <cp:revision>74</cp:revision>
  <dcterms:created xsi:type="dcterms:W3CDTF">2006-08-16T00:00:00Z</dcterms:created>
  <dcterms:modified xsi:type="dcterms:W3CDTF">2022-04-28T05:03:32Z</dcterms:modified>
  <dc:identifier>DAE8-jsKnYw</dc:identifier>
</cp:coreProperties>
</file>